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authors.xml" ContentType="application/vnd.ms-powerpoint.author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4"/>
  </p:sldMasterIdLst>
  <p:notesMasterIdLst>
    <p:notesMasterId r:id="rId40"/>
  </p:notesMasterIdLst>
  <p:handoutMasterIdLst>
    <p:handoutMasterId r:id="rId41"/>
  </p:handoutMasterIdLst>
  <p:sldIdLst>
    <p:sldId id="257" r:id="rId5"/>
    <p:sldId id="542" r:id="rId6"/>
    <p:sldId id="541" r:id="rId7"/>
    <p:sldId id="496" r:id="rId8"/>
    <p:sldId id="261" r:id="rId9"/>
    <p:sldId id="397" r:id="rId10"/>
    <p:sldId id="509" r:id="rId11"/>
    <p:sldId id="508" r:id="rId12"/>
    <p:sldId id="510" r:id="rId13"/>
    <p:sldId id="512" r:id="rId14"/>
    <p:sldId id="514" r:id="rId15"/>
    <p:sldId id="515" r:id="rId16"/>
    <p:sldId id="516" r:id="rId17"/>
    <p:sldId id="517" r:id="rId18"/>
    <p:sldId id="519" r:id="rId19"/>
    <p:sldId id="520" r:id="rId20"/>
    <p:sldId id="521" r:id="rId21"/>
    <p:sldId id="522" r:id="rId22"/>
    <p:sldId id="523" r:id="rId23"/>
    <p:sldId id="524" r:id="rId24"/>
    <p:sldId id="525" r:id="rId25"/>
    <p:sldId id="536" r:id="rId26"/>
    <p:sldId id="526" r:id="rId27"/>
    <p:sldId id="527" r:id="rId28"/>
    <p:sldId id="528" r:id="rId29"/>
    <p:sldId id="529" r:id="rId30"/>
    <p:sldId id="530" r:id="rId31"/>
    <p:sldId id="531" r:id="rId32"/>
    <p:sldId id="532" r:id="rId33"/>
    <p:sldId id="535" r:id="rId34"/>
    <p:sldId id="544" r:id="rId35"/>
    <p:sldId id="546" r:id="rId36"/>
    <p:sldId id="543" r:id="rId37"/>
    <p:sldId id="538" r:id="rId38"/>
    <p:sldId id="540"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18B7713-7441-10D7-5FBE-E75029BEFC34}" name="Raymond Diaz" initials="RD" userId="S::rdiaz@cnmsocal.org::4ca09eab-2864-4ad4-91a0-771a49b5c73b" providerId="AD"/>
  <p188:author id="{0C2374F6-6F6B-E541-3E61-FE75B9F49134}" name="Michelle Escamilla" initials="ME" userId="S::mescamilla@cnmsocal.org::613d3d6f-6755-4f0d-bf3d-47071faf7db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D5FF"/>
    <a:srgbClr val="CC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E1C273-B8AD-0D07-3BF4-CB4ACB8E0C2D}" v="244" dt="2024-09-19T17:32:34.852"/>
    <p1510:client id="{360E363C-6CDA-0F33-3F82-77EC67986D9C}" v="2" dt="2024-09-19T15:52:20.497"/>
    <p1510:client id="{54D0F7A3-00E6-4972-0BC7-0C57901006B4}" v="14" dt="2024-09-18T18:53:45.904"/>
    <p1510:client id="{DB728FC5-3F24-27FB-7562-CEA6D01C36E5}" v="591" dt="2024-09-19T05:58:24.311"/>
    <p1510:client id="{F2AD035A-AC48-3849-3AAB-18DE04A34788}" v="3" dt="2024-09-18T23:20:37.409"/>
    <p1510:client id="{F458672C-8B5D-5EB9-BE48-115EF9857395}" v="662" dt="2024-09-18T18:11:21.684"/>
    <p1510:client id="{F99CD4ED-6CE1-3AD5-0107-68E4D9FF26AD}" v="5" dt="2024-09-19T16:11:19.0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54" y="462"/>
      </p:cViewPr>
      <p:guideLst/>
    </p:cSldViewPr>
  </p:slideViewPr>
  <p:notesTextViewPr>
    <p:cViewPr>
      <p:scale>
        <a:sx n="1" d="1"/>
        <a:sy n="1" d="1"/>
      </p:scale>
      <p:origin x="0" y="0"/>
    </p:cViewPr>
  </p:notesTextViewPr>
  <p:notesViewPr>
    <p:cSldViewPr snapToGrid="0">
      <p:cViewPr>
        <p:scale>
          <a:sx n="112" d="100"/>
          <a:sy n="112" d="100"/>
        </p:scale>
        <p:origin x="2502"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4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ia Navarro" userId="4cc3463d-20ad-402a-8464-ece6fbe586fa" providerId="ADAL" clId="{B89F873D-F84B-4038-AE80-CC18FA01BAD2}"/>
    <pc:docChg chg="undo custSel addSld delSld modSld sldOrd">
      <pc:chgData name="Patricia Navarro" userId="4cc3463d-20ad-402a-8464-ece6fbe586fa" providerId="ADAL" clId="{B89F873D-F84B-4038-AE80-CC18FA01BAD2}" dt="2024-07-11T18:29:18.252" v="282" actId="47"/>
      <pc:docMkLst>
        <pc:docMk/>
      </pc:docMkLst>
      <pc:sldChg chg="modSp mod">
        <pc:chgData name="Patricia Navarro" userId="4cc3463d-20ad-402a-8464-ece6fbe586fa" providerId="ADAL" clId="{B89F873D-F84B-4038-AE80-CC18FA01BAD2}" dt="2024-07-11T18:21:19.751" v="63" actId="20577"/>
        <pc:sldMkLst>
          <pc:docMk/>
          <pc:sldMk cId="4216381844" sldId="257"/>
        </pc:sldMkLst>
        <pc:spChg chg="mod">
          <ac:chgData name="Patricia Navarro" userId="4cc3463d-20ad-402a-8464-ece6fbe586fa" providerId="ADAL" clId="{B89F873D-F84B-4038-AE80-CC18FA01BAD2}" dt="2024-07-11T18:21:19.751" v="63" actId="20577"/>
          <ac:spMkLst>
            <pc:docMk/>
            <pc:sldMk cId="4216381844" sldId="257"/>
            <ac:spMk id="21" creationId="{6DFE5852-D259-6062-6912-50DEDB373452}"/>
          </ac:spMkLst>
        </pc:spChg>
      </pc:sldChg>
      <pc:sldChg chg="del ord">
        <pc:chgData name="Patricia Navarro" userId="4cc3463d-20ad-402a-8464-ece6fbe586fa" providerId="ADAL" clId="{B89F873D-F84B-4038-AE80-CC18FA01BAD2}" dt="2024-07-11T18:29:07.781" v="281" actId="47"/>
        <pc:sldMkLst>
          <pc:docMk/>
          <pc:sldMk cId="0" sldId="259"/>
        </pc:sldMkLst>
      </pc:sldChg>
      <pc:sldChg chg="delSp modSp mod ord">
        <pc:chgData name="Patricia Navarro" userId="4cc3463d-20ad-402a-8464-ece6fbe586fa" providerId="ADAL" clId="{B89F873D-F84B-4038-AE80-CC18FA01BAD2}" dt="2024-07-11T18:28:55.070" v="280"/>
        <pc:sldMkLst>
          <pc:docMk/>
          <pc:sldMk cId="12056131" sldId="261"/>
        </pc:sldMkLst>
        <pc:spChg chg="mod">
          <ac:chgData name="Patricia Navarro" userId="4cc3463d-20ad-402a-8464-ece6fbe586fa" providerId="ADAL" clId="{B89F873D-F84B-4038-AE80-CC18FA01BAD2}" dt="2024-07-11T18:23:06.468" v="74" actId="1076"/>
          <ac:spMkLst>
            <pc:docMk/>
            <pc:sldMk cId="12056131" sldId="261"/>
            <ac:spMk id="2" creationId="{E9F385F2-D6A0-5989-BA9A-8721443DE2C7}"/>
          </ac:spMkLst>
        </pc:spChg>
        <pc:spChg chg="mod">
          <ac:chgData name="Patricia Navarro" userId="4cc3463d-20ad-402a-8464-ece6fbe586fa" providerId="ADAL" clId="{B89F873D-F84B-4038-AE80-CC18FA01BAD2}" dt="2024-07-11T18:23:06.468" v="74" actId="1076"/>
          <ac:spMkLst>
            <pc:docMk/>
            <pc:sldMk cId="12056131" sldId="261"/>
            <ac:spMk id="3" creationId="{428B043F-03D7-7462-3557-3D5909A1307B}"/>
          </ac:spMkLst>
        </pc:spChg>
        <pc:spChg chg="mod">
          <ac:chgData name="Patricia Navarro" userId="4cc3463d-20ad-402a-8464-ece6fbe586fa" providerId="ADAL" clId="{B89F873D-F84B-4038-AE80-CC18FA01BAD2}" dt="2024-07-11T18:23:06.468" v="74" actId="1076"/>
          <ac:spMkLst>
            <pc:docMk/>
            <pc:sldMk cId="12056131" sldId="261"/>
            <ac:spMk id="4" creationId="{A9525742-9103-6CBE-26E5-0A803F391339}"/>
          </ac:spMkLst>
        </pc:spChg>
        <pc:spChg chg="mod">
          <ac:chgData name="Patricia Navarro" userId="4cc3463d-20ad-402a-8464-ece6fbe586fa" providerId="ADAL" clId="{B89F873D-F84B-4038-AE80-CC18FA01BAD2}" dt="2024-07-11T18:23:06.468" v="74" actId="1076"/>
          <ac:spMkLst>
            <pc:docMk/>
            <pc:sldMk cId="12056131" sldId="261"/>
            <ac:spMk id="6" creationId="{FFDC17D3-38B2-5DAB-A7FF-A241E2F8E680}"/>
          </ac:spMkLst>
        </pc:spChg>
        <pc:spChg chg="mod">
          <ac:chgData name="Patricia Navarro" userId="4cc3463d-20ad-402a-8464-ece6fbe586fa" providerId="ADAL" clId="{B89F873D-F84B-4038-AE80-CC18FA01BAD2}" dt="2024-07-11T18:23:06.468" v="74" actId="1076"/>
          <ac:spMkLst>
            <pc:docMk/>
            <pc:sldMk cId="12056131" sldId="261"/>
            <ac:spMk id="16" creationId="{9FA3671C-4562-2C36-5816-5F806CD6AE1E}"/>
          </ac:spMkLst>
        </pc:spChg>
        <pc:spChg chg="mod">
          <ac:chgData name="Patricia Navarro" userId="4cc3463d-20ad-402a-8464-ece6fbe586fa" providerId="ADAL" clId="{B89F873D-F84B-4038-AE80-CC18FA01BAD2}" dt="2024-07-11T18:23:06.468" v="74" actId="1076"/>
          <ac:spMkLst>
            <pc:docMk/>
            <pc:sldMk cId="12056131" sldId="261"/>
            <ac:spMk id="17" creationId="{9515F5F4-4156-6BFB-68D8-879C1F298358}"/>
          </ac:spMkLst>
        </pc:spChg>
        <pc:spChg chg="mod">
          <ac:chgData name="Patricia Navarro" userId="4cc3463d-20ad-402a-8464-ece6fbe586fa" providerId="ADAL" clId="{B89F873D-F84B-4038-AE80-CC18FA01BAD2}" dt="2024-07-11T18:23:06.468" v="74" actId="1076"/>
          <ac:spMkLst>
            <pc:docMk/>
            <pc:sldMk cId="12056131" sldId="261"/>
            <ac:spMk id="18" creationId="{8214118E-23B4-0006-0175-817A2FD6FB47}"/>
          </ac:spMkLst>
        </pc:spChg>
        <pc:spChg chg="mod">
          <ac:chgData name="Patricia Navarro" userId="4cc3463d-20ad-402a-8464-ece6fbe586fa" providerId="ADAL" clId="{B89F873D-F84B-4038-AE80-CC18FA01BAD2}" dt="2024-07-11T18:23:06.468" v="74" actId="1076"/>
          <ac:spMkLst>
            <pc:docMk/>
            <pc:sldMk cId="12056131" sldId="261"/>
            <ac:spMk id="19" creationId="{319F2F49-22E9-FE48-F9AC-E0107E317F3D}"/>
          </ac:spMkLst>
        </pc:spChg>
        <pc:spChg chg="mod">
          <ac:chgData name="Patricia Navarro" userId="4cc3463d-20ad-402a-8464-ece6fbe586fa" providerId="ADAL" clId="{B89F873D-F84B-4038-AE80-CC18FA01BAD2}" dt="2024-07-11T18:23:06.468" v="74" actId="1076"/>
          <ac:spMkLst>
            <pc:docMk/>
            <pc:sldMk cId="12056131" sldId="261"/>
            <ac:spMk id="20" creationId="{E8DEA955-FCA3-897C-F48F-6C5D5C118E44}"/>
          </ac:spMkLst>
        </pc:spChg>
        <pc:spChg chg="mod">
          <ac:chgData name="Patricia Navarro" userId="4cc3463d-20ad-402a-8464-ece6fbe586fa" providerId="ADAL" clId="{B89F873D-F84B-4038-AE80-CC18FA01BAD2}" dt="2024-07-11T18:23:06.468" v="74" actId="1076"/>
          <ac:spMkLst>
            <pc:docMk/>
            <pc:sldMk cId="12056131" sldId="261"/>
            <ac:spMk id="21" creationId="{166020F1-8548-0359-3460-0C488ACF79DC}"/>
          </ac:spMkLst>
        </pc:spChg>
        <pc:spChg chg="mod">
          <ac:chgData name="Patricia Navarro" userId="4cc3463d-20ad-402a-8464-ece6fbe586fa" providerId="ADAL" clId="{B89F873D-F84B-4038-AE80-CC18FA01BAD2}" dt="2024-07-11T18:23:06.468" v="74" actId="1076"/>
          <ac:spMkLst>
            <pc:docMk/>
            <pc:sldMk cId="12056131" sldId="261"/>
            <ac:spMk id="22" creationId="{47736AC3-38D2-F0CC-E114-1E290591D483}"/>
          </ac:spMkLst>
        </pc:spChg>
        <pc:spChg chg="mod">
          <ac:chgData name="Patricia Navarro" userId="4cc3463d-20ad-402a-8464-ece6fbe586fa" providerId="ADAL" clId="{B89F873D-F84B-4038-AE80-CC18FA01BAD2}" dt="2024-07-11T18:23:06.468" v="74" actId="1076"/>
          <ac:spMkLst>
            <pc:docMk/>
            <pc:sldMk cId="12056131" sldId="261"/>
            <ac:spMk id="23" creationId="{F2F7F86B-0D06-60D4-4454-F04EE0EEBCA3}"/>
          </ac:spMkLst>
        </pc:spChg>
        <pc:spChg chg="mod">
          <ac:chgData name="Patricia Navarro" userId="4cc3463d-20ad-402a-8464-ece6fbe586fa" providerId="ADAL" clId="{B89F873D-F84B-4038-AE80-CC18FA01BAD2}" dt="2024-07-11T18:23:06.468" v="74" actId="1076"/>
          <ac:spMkLst>
            <pc:docMk/>
            <pc:sldMk cId="12056131" sldId="261"/>
            <ac:spMk id="24" creationId="{B0D469A7-8E11-55B5-CACB-A45A28FF151A}"/>
          </ac:spMkLst>
        </pc:spChg>
        <pc:spChg chg="mod">
          <ac:chgData name="Patricia Navarro" userId="4cc3463d-20ad-402a-8464-ece6fbe586fa" providerId="ADAL" clId="{B89F873D-F84B-4038-AE80-CC18FA01BAD2}" dt="2024-07-11T18:23:06.468" v="74" actId="1076"/>
          <ac:spMkLst>
            <pc:docMk/>
            <pc:sldMk cId="12056131" sldId="261"/>
            <ac:spMk id="25" creationId="{850AC956-1AC6-2DCD-9A75-7DFF21343F40}"/>
          </ac:spMkLst>
        </pc:spChg>
        <pc:spChg chg="mod">
          <ac:chgData name="Patricia Navarro" userId="4cc3463d-20ad-402a-8464-ece6fbe586fa" providerId="ADAL" clId="{B89F873D-F84B-4038-AE80-CC18FA01BAD2}" dt="2024-07-11T18:23:06.468" v="74" actId="1076"/>
          <ac:spMkLst>
            <pc:docMk/>
            <pc:sldMk cId="12056131" sldId="261"/>
            <ac:spMk id="26" creationId="{574AAABF-4CFB-612A-4B21-A969CBF7C381}"/>
          </ac:spMkLst>
        </pc:spChg>
        <pc:picChg chg="del">
          <ac:chgData name="Patricia Navarro" userId="4cc3463d-20ad-402a-8464-ece6fbe586fa" providerId="ADAL" clId="{B89F873D-F84B-4038-AE80-CC18FA01BAD2}" dt="2024-07-11T18:22:07.185" v="64" actId="478"/>
          <ac:picMkLst>
            <pc:docMk/>
            <pc:sldMk cId="12056131" sldId="261"/>
            <ac:picMk id="8" creationId="{74FA3642-4682-E699-13C3-27131006BB3B}"/>
          </ac:picMkLst>
        </pc:picChg>
        <pc:cxnChg chg="mod">
          <ac:chgData name="Patricia Navarro" userId="4cc3463d-20ad-402a-8464-ece6fbe586fa" providerId="ADAL" clId="{B89F873D-F84B-4038-AE80-CC18FA01BAD2}" dt="2024-07-11T18:23:18.731" v="79" actId="1035"/>
          <ac:cxnSpMkLst>
            <pc:docMk/>
            <pc:sldMk cId="12056131" sldId="261"/>
            <ac:cxnSpMk id="5" creationId="{00000000-0000-0000-0000-000000000000}"/>
          </ac:cxnSpMkLst>
        </pc:cxnChg>
      </pc:sldChg>
      <pc:sldChg chg="del">
        <pc:chgData name="Patricia Navarro" userId="4cc3463d-20ad-402a-8464-ece6fbe586fa" providerId="ADAL" clId="{B89F873D-F84B-4038-AE80-CC18FA01BAD2}" dt="2024-07-11T18:28:03.328" v="272" actId="47"/>
        <pc:sldMkLst>
          <pc:docMk/>
          <pc:sldMk cId="0" sldId="277"/>
        </pc:sldMkLst>
      </pc:sldChg>
      <pc:sldChg chg="modSp mod ord">
        <pc:chgData name="Patricia Navarro" userId="4cc3463d-20ad-402a-8464-ece6fbe586fa" providerId="ADAL" clId="{B89F873D-F84B-4038-AE80-CC18FA01BAD2}" dt="2024-07-11T18:28:45.167" v="277"/>
        <pc:sldMkLst>
          <pc:docMk/>
          <pc:sldMk cId="1854326905" sldId="306"/>
        </pc:sldMkLst>
        <pc:spChg chg="mod">
          <ac:chgData name="Patricia Navarro" userId="4cc3463d-20ad-402a-8464-ece6fbe586fa" providerId="ADAL" clId="{B89F873D-F84B-4038-AE80-CC18FA01BAD2}" dt="2024-07-11T18:27:34.763" v="270" actId="20577"/>
          <ac:spMkLst>
            <pc:docMk/>
            <pc:sldMk cId="1854326905" sldId="306"/>
            <ac:spMk id="2" creationId="{00000000-0000-0000-0000-000000000000}"/>
          </ac:spMkLst>
        </pc:spChg>
      </pc:sldChg>
      <pc:sldChg chg="del ord">
        <pc:chgData name="Patricia Navarro" userId="4cc3463d-20ad-402a-8464-ece6fbe586fa" providerId="ADAL" clId="{B89F873D-F84B-4038-AE80-CC18FA01BAD2}" dt="2024-07-11T18:29:18.252" v="282" actId="47"/>
        <pc:sldMkLst>
          <pc:docMk/>
          <pc:sldMk cId="1586610477" sldId="441"/>
        </pc:sldMkLst>
      </pc:sldChg>
      <pc:sldChg chg="del">
        <pc:chgData name="Patricia Navarro" userId="4cc3463d-20ad-402a-8464-ece6fbe586fa" providerId="ADAL" clId="{B89F873D-F84B-4038-AE80-CC18FA01BAD2}" dt="2024-07-11T18:27:42.467" v="271" actId="47"/>
        <pc:sldMkLst>
          <pc:docMk/>
          <pc:sldMk cId="261706602" sldId="444"/>
        </pc:sldMkLst>
      </pc:sldChg>
      <pc:sldChg chg="del">
        <pc:chgData name="Patricia Navarro" userId="4cc3463d-20ad-402a-8464-ece6fbe586fa" providerId="ADAL" clId="{B89F873D-F84B-4038-AE80-CC18FA01BAD2}" dt="2024-07-11T18:27:42.467" v="271" actId="47"/>
        <pc:sldMkLst>
          <pc:docMk/>
          <pc:sldMk cId="1625145616" sldId="447"/>
        </pc:sldMkLst>
      </pc:sldChg>
      <pc:sldChg chg="del">
        <pc:chgData name="Patricia Navarro" userId="4cc3463d-20ad-402a-8464-ece6fbe586fa" providerId="ADAL" clId="{B89F873D-F84B-4038-AE80-CC18FA01BAD2}" dt="2024-07-11T18:28:03.328" v="272" actId="47"/>
        <pc:sldMkLst>
          <pc:docMk/>
          <pc:sldMk cId="841427257" sldId="452"/>
        </pc:sldMkLst>
      </pc:sldChg>
      <pc:sldChg chg="del">
        <pc:chgData name="Patricia Navarro" userId="4cc3463d-20ad-402a-8464-ece6fbe586fa" providerId="ADAL" clId="{B89F873D-F84B-4038-AE80-CC18FA01BAD2}" dt="2024-07-11T18:27:42.467" v="271" actId="47"/>
        <pc:sldMkLst>
          <pc:docMk/>
          <pc:sldMk cId="2189082905" sldId="460"/>
        </pc:sldMkLst>
      </pc:sldChg>
      <pc:sldChg chg="del">
        <pc:chgData name="Patricia Navarro" userId="4cc3463d-20ad-402a-8464-ece6fbe586fa" providerId="ADAL" clId="{B89F873D-F84B-4038-AE80-CC18FA01BAD2}" dt="2024-07-11T18:28:03.328" v="272" actId="47"/>
        <pc:sldMkLst>
          <pc:docMk/>
          <pc:sldMk cId="1155133344" sldId="475"/>
        </pc:sldMkLst>
      </pc:sldChg>
      <pc:sldChg chg="del">
        <pc:chgData name="Patricia Navarro" userId="4cc3463d-20ad-402a-8464-ece6fbe586fa" providerId="ADAL" clId="{B89F873D-F84B-4038-AE80-CC18FA01BAD2}" dt="2024-07-11T18:28:03.328" v="272" actId="47"/>
        <pc:sldMkLst>
          <pc:docMk/>
          <pc:sldMk cId="3690025330" sldId="478"/>
        </pc:sldMkLst>
      </pc:sldChg>
      <pc:sldChg chg="del">
        <pc:chgData name="Patricia Navarro" userId="4cc3463d-20ad-402a-8464-ece6fbe586fa" providerId="ADAL" clId="{B89F873D-F84B-4038-AE80-CC18FA01BAD2}" dt="2024-07-11T18:27:42.467" v="271" actId="47"/>
        <pc:sldMkLst>
          <pc:docMk/>
          <pc:sldMk cId="3750454725" sldId="486"/>
        </pc:sldMkLst>
      </pc:sldChg>
      <pc:sldChg chg="del">
        <pc:chgData name="Patricia Navarro" userId="4cc3463d-20ad-402a-8464-ece6fbe586fa" providerId="ADAL" clId="{B89F873D-F84B-4038-AE80-CC18FA01BAD2}" dt="2024-07-11T18:28:47.168" v="278" actId="47"/>
        <pc:sldMkLst>
          <pc:docMk/>
          <pc:sldMk cId="710101693" sldId="491"/>
        </pc:sldMkLst>
      </pc:sldChg>
      <pc:sldChg chg="del">
        <pc:chgData name="Patricia Navarro" userId="4cc3463d-20ad-402a-8464-ece6fbe586fa" providerId="ADAL" clId="{B89F873D-F84B-4038-AE80-CC18FA01BAD2}" dt="2024-07-11T18:28:03.328" v="272" actId="47"/>
        <pc:sldMkLst>
          <pc:docMk/>
          <pc:sldMk cId="996236106" sldId="492"/>
        </pc:sldMkLst>
      </pc:sldChg>
      <pc:sldChg chg="del">
        <pc:chgData name="Patricia Navarro" userId="4cc3463d-20ad-402a-8464-ece6fbe586fa" providerId="ADAL" clId="{B89F873D-F84B-4038-AE80-CC18FA01BAD2}" dt="2024-07-11T18:28:03.328" v="272" actId="47"/>
        <pc:sldMkLst>
          <pc:docMk/>
          <pc:sldMk cId="805986160" sldId="493"/>
        </pc:sldMkLst>
      </pc:sldChg>
      <pc:sldChg chg="delSp modSp mod">
        <pc:chgData name="Patricia Navarro" userId="4cc3463d-20ad-402a-8464-ece6fbe586fa" providerId="ADAL" clId="{B89F873D-F84B-4038-AE80-CC18FA01BAD2}" dt="2024-07-11T18:25:10.838" v="229" actId="20577"/>
        <pc:sldMkLst>
          <pc:docMk/>
          <pc:sldMk cId="1197985041" sldId="496"/>
        </pc:sldMkLst>
        <pc:spChg chg="mod">
          <ac:chgData name="Patricia Navarro" userId="4cc3463d-20ad-402a-8464-ece6fbe586fa" providerId="ADAL" clId="{B89F873D-F84B-4038-AE80-CC18FA01BAD2}" dt="2024-07-11T18:23:40.451" v="81" actId="20577"/>
          <ac:spMkLst>
            <pc:docMk/>
            <pc:sldMk cId="1197985041" sldId="496"/>
            <ac:spMk id="2" creationId="{2534F6E6-4599-0DA7-573A-BDD221767A72}"/>
          </ac:spMkLst>
        </pc:spChg>
        <pc:spChg chg="mod">
          <ac:chgData name="Patricia Navarro" userId="4cc3463d-20ad-402a-8464-ece6fbe586fa" providerId="ADAL" clId="{B89F873D-F84B-4038-AE80-CC18FA01BAD2}" dt="2024-07-11T18:25:10.838" v="229" actId="20577"/>
          <ac:spMkLst>
            <pc:docMk/>
            <pc:sldMk cId="1197985041" sldId="496"/>
            <ac:spMk id="5" creationId="{027D1B17-0AA1-64C5-6349-89123542F776}"/>
          </ac:spMkLst>
        </pc:spChg>
        <pc:picChg chg="del mod">
          <ac:chgData name="Patricia Navarro" userId="4cc3463d-20ad-402a-8464-ece6fbe586fa" providerId="ADAL" clId="{B89F873D-F84B-4038-AE80-CC18FA01BAD2}" dt="2024-07-11T18:24:32.322" v="133" actId="478"/>
          <ac:picMkLst>
            <pc:docMk/>
            <pc:sldMk cId="1197985041" sldId="496"/>
            <ac:picMk id="3" creationId="{1B2C5D67-A072-2B12-9AF8-932AB91334DF}"/>
          </ac:picMkLst>
        </pc:picChg>
      </pc:sldChg>
      <pc:sldChg chg="del">
        <pc:chgData name="Patricia Navarro" userId="4cc3463d-20ad-402a-8464-ece6fbe586fa" providerId="ADAL" clId="{B89F873D-F84B-4038-AE80-CC18FA01BAD2}" dt="2024-07-11T18:23:33.311" v="80" actId="47"/>
        <pc:sldMkLst>
          <pc:docMk/>
          <pc:sldMk cId="817060769" sldId="497"/>
        </pc:sldMkLst>
      </pc:sldChg>
      <pc:sldChg chg="modSp mod">
        <pc:chgData name="Patricia Navarro" userId="4cc3463d-20ad-402a-8464-ece6fbe586fa" providerId="ADAL" clId="{B89F873D-F84B-4038-AE80-CC18FA01BAD2}" dt="2024-07-11T18:26:01.474" v="243" actId="20577"/>
        <pc:sldMkLst>
          <pc:docMk/>
          <pc:sldMk cId="2599604858" sldId="498"/>
        </pc:sldMkLst>
        <pc:spChg chg="mod">
          <ac:chgData name="Patricia Navarro" userId="4cc3463d-20ad-402a-8464-ece6fbe586fa" providerId="ADAL" clId="{B89F873D-F84B-4038-AE80-CC18FA01BAD2}" dt="2024-07-11T18:26:01.474" v="243" actId="20577"/>
          <ac:spMkLst>
            <pc:docMk/>
            <pc:sldMk cId="2599604858" sldId="498"/>
            <ac:spMk id="2" creationId="{00000000-0000-0000-0000-000000000000}"/>
          </ac:spMkLst>
        </pc:spChg>
      </pc:sldChg>
      <pc:sldChg chg="del">
        <pc:chgData name="Patricia Navarro" userId="4cc3463d-20ad-402a-8464-ece6fbe586fa" providerId="ADAL" clId="{B89F873D-F84B-4038-AE80-CC18FA01BAD2}" dt="2024-07-11T18:26:07.337" v="244" actId="47"/>
        <pc:sldMkLst>
          <pc:docMk/>
          <pc:sldMk cId="1677432567" sldId="499"/>
        </pc:sldMkLst>
      </pc:sldChg>
      <pc:sldChg chg="del">
        <pc:chgData name="Patricia Navarro" userId="4cc3463d-20ad-402a-8464-ece6fbe586fa" providerId="ADAL" clId="{B89F873D-F84B-4038-AE80-CC18FA01BAD2}" dt="2024-07-11T18:26:07.337" v="244" actId="47"/>
        <pc:sldMkLst>
          <pc:docMk/>
          <pc:sldMk cId="3684209964" sldId="500"/>
        </pc:sldMkLst>
      </pc:sldChg>
      <pc:sldChg chg="modSp del mod">
        <pc:chgData name="Patricia Navarro" userId="4cc3463d-20ad-402a-8464-ece6fbe586fa" providerId="ADAL" clId="{B89F873D-F84B-4038-AE80-CC18FA01BAD2}" dt="2024-07-11T18:27:27.097" v="261" actId="47"/>
        <pc:sldMkLst>
          <pc:docMk/>
          <pc:sldMk cId="2573568742" sldId="501"/>
        </pc:sldMkLst>
        <pc:spChg chg="mod">
          <ac:chgData name="Patricia Navarro" userId="4cc3463d-20ad-402a-8464-ece6fbe586fa" providerId="ADAL" clId="{B89F873D-F84B-4038-AE80-CC18FA01BAD2}" dt="2024-07-11T18:26:14.065" v="245" actId="14100"/>
          <ac:spMkLst>
            <pc:docMk/>
            <pc:sldMk cId="2573568742" sldId="501"/>
            <ac:spMk id="6" creationId="{C9C27629-1FDD-4FF1-400A-B3C6F541C9C8}"/>
          </ac:spMkLst>
        </pc:spChg>
      </pc:sldChg>
      <pc:sldChg chg="del">
        <pc:chgData name="Patricia Navarro" userId="4cc3463d-20ad-402a-8464-ece6fbe586fa" providerId="ADAL" clId="{B89F873D-F84B-4038-AE80-CC18FA01BAD2}" dt="2024-07-11T18:27:42.467" v="271" actId="47"/>
        <pc:sldMkLst>
          <pc:docMk/>
          <pc:sldMk cId="2145449463" sldId="504"/>
        </pc:sldMkLst>
      </pc:sldChg>
      <pc:sldChg chg="del">
        <pc:chgData name="Patricia Navarro" userId="4cc3463d-20ad-402a-8464-ece6fbe586fa" providerId="ADAL" clId="{B89F873D-F84B-4038-AE80-CC18FA01BAD2}" dt="2024-07-11T18:27:42.467" v="271" actId="47"/>
        <pc:sldMkLst>
          <pc:docMk/>
          <pc:sldMk cId="3687412087" sldId="506"/>
        </pc:sldMkLst>
      </pc:sldChg>
      <pc:sldChg chg="addSp delSp modSp add mod ord modClrScheme chgLayout">
        <pc:chgData name="Patricia Navarro" userId="4cc3463d-20ad-402a-8464-ece6fbe586fa" providerId="ADAL" clId="{B89F873D-F84B-4038-AE80-CC18FA01BAD2}" dt="2024-07-11T18:27:24.291" v="260" actId="700"/>
        <pc:sldMkLst>
          <pc:docMk/>
          <pc:sldMk cId="2593939348" sldId="507"/>
        </pc:sldMkLst>
        <pc:spChg chg="del">
          <ac:chgData name="Patricia Navarro" userId="4cc3463d-20ad-402a-8464-ece6fbe586fa" providerId="ADAL" clId="{B89F873D-F84B-4038-AE80-CC18FA01BAD2}" dt="2024-07-11T18:26:53.682" v="253" actId="478"/>
          <ac:spMkLst>
            <pc:docMk/>
            <pc:sldMk cId="2593939348" sldId="507"/>
            <ac:spMk id="2" creationId="{E9F385F2-D6A0-5989-BA9A-8721443DE2C7}"/>
          </ac:spMkLst>
        </pc:spChg>
        <pc:spChg chg="del">
          <ac:chgData name="Patricia Navarro" userId="4cc3463d-20ad-402a-8464-ece6fbe586fa" providerId="ADAL" clId="{B89F873D-F84B-4038-AE80-CC18FA01BAD2}" dt="2024-07-11T18:26:53.682" v="253" actId="478"/>
          <ac:spMkLst>
            <pc:docMk/>
            <pc:sldMk cId="2593939348" sldId="507"/>
            <ac:spMk id="3" creationId="{428B043F-03D7-7462-3557-3D5909A1307B}"/>
          </ac:spMkLst>
        </pc:spChg>
        <pc:spChg chg="del">
          <ac:chgData name="Patricia Navarro" userId="4cc3463d-20ad-402a-8464-ece6fbe586fa" providerId="ADAL" clId="{B89F873D-F84B-4038-AE80-CC18FA01BAD2}" dt="2024-07-11T18:26:53.682" v="253" actId="478"/>
          <ac:spMkLst>
            <pc:docMk/>
            <pc:sldMk cId="2593939348" sldId="507"/>
            <ac:spMk id="4" creationId="{A9525742-9103-6CBE-26E5-0A803F391339}"/>
          </ac:spMkLst>
        </pc:spChg>
        <pc:spChg chg="del">
          <ac:chgData name="Patricia Navarro" userId="4cc3463d-20ad-402a-8464-ece6fbe586fa" providerId="ADAL" clId="{B89F873D-F84B-4038-AE80-CC18FA01BAD2}" dt="2024-07-11T18:26:53.682" v="253" actId="478"/>
          <ac:spMkLst>
            <pc:docMk/>
            <pc:sldMk cId="2593939348" sldId="507"/>
            <ac:spMk id="6" creationId="{FFDC17D3-38B2-5DAB-A7FF-A241E2F8E680}"/>
          </ac:spMkLst>
        </pc:spChg>
        <pc:spChg chg="add del mod ord">
          <ac:chgData name="Patricia Navarro" userId="4cc3463d-20ad-402a-8464-ece6fbe586fa" providerId="ADAL" clId="{B89F873D-F84B-4038-AE80-CC18FA01BAD2}" dt="2024-07-11T18:26:49.169" v="252" actId="700"/>
          <ac:spMkLst>
            <pc:docMk/>
            <pc:sldMk cId="2593939348" sldId="507"/>
            <ac:spMk id="7" creationId="{2D8EE618-A061-103E-2630-7B569AD54D0D}"/>
          </ac:spMkLst>
        </pc:spChg>
        <pc:spChg chg="add del mod ord">
          <ac:chgData name="Patricia Navarro" userId="4cc3463d-20ad-402a-8464-ece6fbe586fa" providerId="ADAL" clId="{B89F873D-F84B-4038-AE80-CC18FA01BAD2}" dt="2024-07-11T18:26:49.169" v="252" actId="700"/>
          <ac:spMkLst>
            <pc:docMk/>
            <pc:sldMk cId="2593939348" sldId="507"/>
            <ac:spMk id="8" creationId="{64AA217A-D036-042A-84BB-7E832DF8EF23}"/>
          </ac:spMkLst>
        </pc:spChg>
        <pc:spChg chg="add del mod ord">
          <ac:chgData name="Patricia Navarro" userId="4cc3463d-20ad-402a-8464-ece6fbe586fa" providerId="ADAL" clId="{B89F873D-F84B-4038-AE80-CC18FA01BAD2}" dt="2024-07-11T18:27:17.263" v="258" actId="700"/>
          <ac:spMkLst>
            <pc:docMk/>
            <pc:sldMk cId="2593939348" sldId="507"/>
            <ac:spMk id="9" creationId="{A63EA3F3-99C2-E7F7-DEA1-28C2594BFC05}"/>
          </ac:spMkLst>
        </pc:spChg>
        <pc:spChg chg="add del mod ord">
          <ac:chgData name="Patricia Navarro" userId="4cc3463d-20ad-402a-8464-ece6fbe586fa" providerId="ADAL" clId="{B89F873D-F84B-4038-AE80-CC18FA01BAD2}" dt="2024-07-11T18:27:17.263" v="258" actId="700"/>
          <ac:spMkLst>
            <pc:docMk/>
            <pc:sldMk cId="2593939348" sldId="507"/>
            <ac:spMk id="10" creationId="{6F8340D5-9099-7E6F-4889-0EA7476E351D}"/>
          </ac:spMkLst>
        </pc:spChg>
        <pc:spChg chg="add mod">
          <ac:chgData name="Patricia Navarro" userId="4cc3463d-20ad-402a-8464-ece6fbe586fa" providerId="ADAL" clId="{B89F873D-F84B-4038-AE80-CC18FA01BAD2}" dt="2024-07-11T18:27:24.291" v="260" actId="700"/>
          <ac:spMkLst>
            <pc:docMk/>
            <pc:sldMk cId="2593939348" sldId="507"/>
            <ac:spMk id="11" creationId="{9A7AF4EF-914A-752F-EA0B-69A049803C18}"/>
          </ac:spMkLst>
        </pc:spChg>
        <pc:spChg chg="add mod">
          <ac:chgData name="Patricia Navarro" userId="4cc3463d-20ad-402a-8464-ece6fbe586fa" providerId="ADAL" clId="{B89F873D-F84B-4038-AE80-CC18FA01BAD2}" dt="2024-07-11T18:27:24.291" v="260" actId="700"/>
          <ac:spMkLst>
            <pc:docMk/>
            <pc:sldMk cId="2593939348" sldId="507"/>
            <ac:spMk id="12" creationId="{262FE229-6CCA-6555-0943-83647B53F645}"/>
          </ac:spMkLst>
        </pc:spChg>
        <pc:spChg chg="del mod">
          <ac:chgData name="Patricia Navarro" userId="4cc3463d-20ad-402a-8464-ece6fbe586fa" providerId="ADAL" clId="{B89F873D-F84B-4038-AE80-CC18FA01BAD2}" dt="2024-07-11T18:27:20.752" v="259" actId="478"/>
          <ac:spMkLst>
            <pc:docMk/>
            <pc:sldMk cId="2593939348" sldId="507"/>
            <ac:spMk id="15" creationId="{889A9CFD-3F3F-25B5-F807-6CD902D4B77A}"/>
          </ac:spMkLst>
        </pc:spChg>
        <pc:spChg chg="del">
          <ac:chgData name="Patricia Navarro" userId="4cc3463d-20ad-402a-8464-ece6fbe586fa" providerId="ADAL" clId="{B89F873D-F84B-4038-AE80-CC18FA01BAD2}" dt="2024-07-11T18:26:53.682" v="253" actId="478"/>
          <ac:spMkLst>
            <pc:docMk/>
            <pc:sldMk cId="2593939348" sldId="507"/>
            <ac:spMk id="16" creationId="{9FA3671C-4562-2C36-5816-5F806CD6AE1E}"/>
          </ac:spMkLst>
        </pc:spChg>
        <pc:spChg chg="del">
          <ac:chgData name="Patricia Navarro" userId="4cc3463d-20ad-402a-8464-ece6fbe586fa" providerId="ADAL" clId="{B89F873D-F84B-4038-AE80-CC18FA01BAD2}" dt="2024-07-11T18:26:53.682" v="253" actId="478"/>
          <ac:spMkLst>
            <pc:docMk/>
            <pc:sldMk cId="2593939348" sldId="507"/>
            <ac:spMk id="17" creationId="{9515F5F4-4156-6BFB-68D8-879C1F298358}"/>
          </ac:spMkLst>
        </pc:spChg>
        <pc:spChg chg="del">
          <ac:chgData name="Patricia Navarro" userId="4cc3463d-20ad-402a-8464-ece6fbe586fa" providerId="ADAL" clId="{B89F873D-F84B-4038-AE80-CC18FA01BAD2}" dt="2024-07-11T18:26:53.682" v="253" actId="478"/>
          <ac:spMkLst>
            <pc:docMk/>
            <pc:sldMk cId="2593939348" sldId="507"/>
            <ac:spMk id="18" creationId="{8214118E-23B4-0006-0175-817A2FD6FB47}"/>
          </ac:spMkLst>
        </pc:spChg>
        <pc:spChg chg="del">
          <ac:chgData name="Patricia Navarro" userId="4cc3463d-20ad-402a-8464-ece6fbe586fa" providerId="ADAL" clId="{B89F873D-F84B-4038-AE80-CC18FA01BAD2}" dt="2024-07-11T18:26:53.682" v="253" actId="478"/>
          <ac:spMkLst>
            <pc:docMk/>
            <pc:sldMk cId="2593939348" sldId="507"/>
            <ac:spMk id="19" creationId="{319F2F49-22E9-FE48-F9AC-E0107E317F3D}"/>
          </ac:spMkLst>
        </pc:spChg>
        <pc:spChg chg="del">
          <ac:chgData name="Patricia Navarro" userId="4cc3463d-20ad-402a-8464-ece6fbe586fa" providerId="ADAL" clId="{B89F873D-F84B-4038-AE80-CC18FA01BAD2}" dt="2024-07-11T18:26:53.682" v="253" actId="478"/>
          <ac:spMkLst>
            <pc:docMk/>
            <pc:sldMk cId="2593939348" sldId="507"/>
            <ac:spMk id="20" creationId="{E8DEA955-FCA3-897C-F48F-6C5D5C118E44}"/>
          </ac:spMkLst>
        </pc:spChg>
        <pc:spChg chg="del">
          <ac:chgData name="Patricia Navarro" userId="4cc3463d-20ad-402a-8464-ece6fbe586fa" providerId="ADAL" clId="{B89F873D-F84B-4038-AE80-CC18FA01BAD2}" dt="2024-07-11T18:26:53.682" v="253" actId="478"/>
          <ac:spMkLst>
            <pc:docMk/>
            <pc:sldMk cId="2593939348" sldId="507"/>
            <ac:spMk id="21" creationId="{166020F1-8548-0359-3460-0C488ACF79DC}"/>
          </ac:spMkLst>
        </pc:spChg>
        <pc:spChg chg="del">
          <ac:chgData name="Patricia Navarro" userId="4cc3463d-20ad-402a-8464-ece6fbe586fa" providerId="ADAL" clId="{B89F873D-F84B-4038-AE80-CC18FA01BAD2}" dt="2024-07-11T18:26:53.682" v="253" actId="478"/>
          <ac:spMkLst>
            <pc:docMk/>
            <pc:sldMk cId="2593939348" sldId="507"/>
            <ac:spMk id="22" creationId="{47736AC3-38D2-F0CC-E114-1E290591D483}"/>
          </ac:spMkLst>
        </pc:spChg>
        <pc:spChg chg="del">
          <ac:chgData name="Patricia Navarro" userId="4cc3463d-20ad-402a-8464-ece6fbe586fa" providerId="ADAL" clId="{B89F873D-F84B-4038-AE80-CC18FA01BAD2}" dt="2024-07-11T18:26:53.682" v="253" actId="478"/>
          <ac:spMkLst>
            <pc:docMk/>
            <pc:sldMk cId="2593939348" sldId="507"/>
            <ac:spMk id="23" creationId="{F2F7F86B-0D06-60D4-4454-F04EE0EEBCA3}"/>
          </ac:spMkLst>
        </pc:spChg>
        <pc:spChg chg="del">
          <ac:chgData name="Patricia Navarro" userId="4cc3463d-20ad-402a-8464-ece6fbe586fa" providerId="ADAL" clId="{B89F873D-F84B-4038-AE80-CC18FA01BAD2}" dt="2024-07-11T18:26:53.682" v="253" actId="478"/>
          <ac:spMkLst>
            <pc:docMk/>
            <pc:sldMk cId="2593939348" sldId="507"/>
            <ac:spMk id="24" creationId="{B0D469A7-8E11-55B5-CACB-A45A28FF151A}"/>
          </ac:spMkLst>
        </pc:spChg>
        <pc:spChg chg="del">
          <ac:chgData name="Patricia Navarro" userId="4cc3463d-20ad-402a-8464-ece6fbe586fa" providerId="ADAL" clId="{B89F873D-F84B-4038-AE80-CC18FA01BAD2}" dt="2024-07-11T18:26:53.682" v="253" actId="478"/>
          <ac:spMkLst>
            <pc:docMk/>
            <pc:sldMk cId="2593939348" sldId="507"/>
            <ac:spMk id="25" creationId="{850AC956-1AC6-2DCD-9A75-7DFF21343F40}"/>
          </ac:spMkLst>
        </pc:spChg>
        <pc:spChg chg="del">
          <ac:chgData name="Patricia Navarro" userId="4cc3463d-20ad-402a-8464-ece6fbe586fa" providerId="ADAL" clId="{B89F873D-F84B-4038-AE80-CC18FA01BAD2}" dt="2024-07-11T18:26:53.682" v="253" actId="478"/>
          <ac:spMkLst>
            <pc:docMk/>
            <pc:sldMk cId="2593939348" sldId="507"/>
            <ac:spMk id="26" creationId="{574AAABF-4CFB-612A-4B21-A969CBF7C381}"/>
          </ac:spMkLst>
        </pc:spChg>
        <pc:cxnChg chg="add del">
          <ac:chgData name="Patricia Navarro" userId="4cc3463d-20ad-402a-8464-ece6fbe586fa" providerId="ADAL" clId="{B89F873D-F84B-4038-AE80-CC18FA01BAD2}" dt="2024-07-11T18:27:20.752" v="259" actId="478"/>
          <ac:cxnSpMkLst>
            <pc:docMk/>
            <pc:sldMk cId="2593939348" sldId="507"/>
            <ac:cxnSpMk id="5" creationId="{00000000-0000-0000-0000-000000000000}"/>
          </ac:cxnSpMkLst>
        </pc:cxnChg>
      </pc:sldChg>
      <pc:sldChg chg="add">
        <pc:chgData name="Patricia Navarro" userId="4cc3463d-20ad-402a-8464-ece6fbe586fa" providerId="ADAL" clId="{B89F873D-F84B-4038-AE80-CC18FA01BAD2}" dt="2024-07-11T18:28:43.311" v="275" actId="2890"/>
        <pc:sldMkLst>
          <pc:docMk/>
          <pc:sldMk cId="481516915" sldId="508"/>
        </pc:sldMkLst>
      </pc:sldChg>
      <pc:sldChg chg="new del">
        <pc:chgData name="Patricia Navarro" userId="4cc3463d-20ad-402a-8464-ece6fbe586fa" providerId="ADAL" clId="{B89F873D-F84B-4038-AE80-CC18FA01BAD2}" dt="2024-07-11T18:28:38.958" v="274" actId="47"/>
        <pc:sldMkLst>
          <pc:docMk/>
          <pc:sldMk cId="2741343406" sldId="508"/>
        </pc:sldMkLst>
      </pc:sldChg>
      <pc:sldMasterChg chg="delSldLayout">
        <pc:chgData name="Patricia Navarro" userId="4cc3463d-20ad-402a-8464-ece6fbe586fa" providerId="ADAL" clId="{B89F873D-F84B-4038-AE80-CC18FA01BAD2}" dt="2024-07-11T18:29:07.781" v="281" actId="47"/>
        <pc:sldMasterMkLst>
          <pc:docMk/>
          <pc:sldMasterMk cId="3627558631" sldId="2147483694"/>
        </pc:sldMasterMkLst>
        <pc:sldLayoutChg chg="del">
          <pc:chgData name="Patricia Navarro" userId="4cc3463d-20ad-402a-8464-ece6fbe586fa" providerId="ADAL" clId="{B89F873D-F84B-4038-AE80-CC18FA01BAD2}" dt="2024-07-11T18:27:42.467" v="271" actId="47"/>
          <pc:sldLayoutMkLst>
            <pc:docMk/>
            <pc:sldMasterMk cId="3627558631" sldId="2147483694"/>
            <pc:sldLayoutMk cId="2053852055" sldId="2147483719"/>
          </pc:sldLayoutMkLst>
        </pc:sldLayoutChg>
        <pc:sldLayoutChg chg="del">
          <pc:chgData name="Patricia Navarro" userId="4cc3463d-20ad-402a-8464-ece6fbe586fa" providerId="ADAL" clId="{B89F873D-F84B-4038-AE80-CC18FA01BAD2}" dt="2024-07-11T18:29:07.781" v="281" actId="47"/>
          <pc:sldLayoutMkLst>
            <pc:docMk/>
            <pc:sldMasterMk cId="3627558631" sldId="2147483694"/>
            <pc:sldLayoutMk cId="932063495" sldId="2147483720"/>
          </pc:sldLayoutMkLst>
        </pc:sldLayoutChg>
      </pc:sldMasterChg>
    </pc:docChg>
  </pc:docChgLst>
  <pc:docChgLst>
    <pc:chgData name="Gabrielle Aquino-Adriatico" userId="S::gaquino@cnmsocal.org::941d3285-4185-4e64-a98a-8cb24c3018f6" providerId="AD" clId="Web-{DB728FC5-3F24-27FB-7562-CEA6D01C36E5}"/>
    <pc:docChg chg="addSld modSld">
      <pc:chgData name="Gabrielle Aquino-Adriatico" userId="S::gaquino@cnmsocal.org::941d3285-4185-4e64-a98a-8cb24c3018f6" providerId="AD" clId="Web-{DB728FC5-3F24-27FB-7562-CEA6D01C36E5}" dt="2024-09-19T05:58:55.719" v="667"/>
      <pc:docMkLst>
        <pc:docMk/>
      </pc:docMkLst>
      <pc:sldChg chg="modSp modNotes">
        <pc:chgData name="Gabrielle Aquino-Adriatico" userId="S::gaquino@cnmsocal.org::941d3285-4185-4e64-a98a-8cb24c3018f6" providerId="AD" clId="Web-{DB728FC5-3F24-27FB-7562-CEA6D01C36E5}" dt="2024-09-19T05:58:43.765" v="657"/>
        <pc:sldMkLst>
          <pc:docMk/>
          <pc:sldMk cId="383522815" sldId="514"/>
        </pc:sldMkLst>
        <pc:spChg chg="mod">
          <ac:chgData name="Gabrielle Aquino-Adriatico" userId="S::gaquino@cnmsocal.org::941d3285-4185-4e64-a98a-8cb24c3018f6" providerId="AD" clId="Web-{DB728FC5-3F24-27FB-7562-CEA6D01C36E5}" dt="2024-09-19T05:37:27.616" v="14" actId="20577"/>
          <ac:spMkLst>
            <pc:docMk/>
            <pc:sldMk cId="383522815" sldId="514"/>
            <ac:spMk id="3" creationId="{FBA31A7D-ADF6-7103-8B81-FEE5345D4A95}"/>
          </ac:spMkLst>
        </pc:spChg>
      </pc:sldChg>
      <pc:sldChg chg="modNotes">
        <pc:chgData name="Gabrielle Aquino-Adriatico" userId="S::gaquino@cnmsocal.org::941d3285-4185-4e64-a98a-8cb24c3018f6" providerId="AD" clId="Web-{DB728FC5-3F24-27FB-7562-CEA6D01C36E5}" dt="2024-09-19T05:58:18.763" v="653"/>
        <pc:sldMkLst>
          <pc:docMk/>
          <pc:sldMk cId="1766633698" sldId="519"/>
        </pc:sldMkLst>
      </pc:sldChg>
      <pc:sldChg chg="modNotes">
        <pc:chgData name="Gabrielle Aquino-Adriatico" userId="S::gaquino@cnmsocal.org::941d3285-4185-4e64-a98a-8cb24c3018f6" providerId="AD" clId="Web-{DB728FC5-3F24-27FB-7562-CEA6D01C36E5}" dt="2024-09-19T05:55:45.112" v="594"/>
        <pc:sldMkLst>
          <pc:docMk/>
          <pc:sldMk cId="3796241592" sldId="522"/>
        </pc:sldMkLst>
      </pc:sldChg>
      <pc:sldChg chg="modNotes">
        <pc:chgData name="Gabrielle Aquino-Adriatico" userId="S::gaquino@cnmsocal.org::941d3285-4185-4e64-a98a-8cb24c3018f6" providerId="AD" clId="Web-{DB728FC5-3F24-27FB-7562-CEA6D01C36E5}" dt="2024-09-19T05:56:15.474" v="606"/>
        <pc:sldMkLst>
          <pc:docMk/>
          <pc:sldMk cId="3918418996" sldId="523"/>
        </pc:sldMkLst>
      </pc:sldChg>
      <pc:sldChg chg="modSp">
        <pc:chgData name="Gabrielle Aquino-Adriatico" userId="S::gaquino@cnmsocal.org::941d3285-4185-4e64-a98a-8cb24c3018f6" providerId="AD" clId="Web-{DB728FC5-3F24-27FB-7562-CEA6D01C36E5}" dt="2024-09-19T05:58:03.200" v="642" actId="20577"/>
        <pc:sldMkLst>
          <pc:docMk/>
          <pc:sldMk cId="40425337" sldId="526"/>
        </pc:sldMkLst>
        <pc:spChg chg="mod">
          <ac:chgData name="Gabrielle Aquino-Adriatico" userId="S::gaquino@cnmsocal.org::941d3285-4185-4e64-a98a-8cb24c3018f6" providerId="AD" clId="Web-{DB728FC5-3F24-27FB-7562-CEA6D01C36E5}" dt="2024-09-19T05:58:03.200" v="642" actId="20577"/>
          <ac:spMkLst>
            <pc:docMk/>
            <pc:sldMk cId="40425337" sldId="526"/>
            <ac:spMk id="4" creationId="{DE9506A1-ECFA-4CF5-26AD-3A339946030D}"/>
          </ac:spMkLst>
        </pc:spChg>
      </pc:sldChg>
      <pc:sldChg chg="modNotes">
        <pc:chgData name="Gabrielle Aquino-Adriatico" userId="S::gaquino@cnmsocal.org::941d3285-4185-4e64-a98a-8cb24c3018f6" providerId="AD" clId="Web-{DB728FC5-3F24-27FB-7562-CEA6D01C36E5}" dt="2024-09-19T05:58:55.719" v="667"/>
        <pc:sldMkLst>
          <pc:docMk/>
          <pc:sldMk cId="617324663" sldId="527"/>
        </pc:sldMkLst>
      </pc:sldChg>
      <pc:sldChg chg="modSp">
        <pc:chgData name="Gabrielle Aquino-Adriatico" userId="S::gaquino@cnmsocal.org::941d3285-4185-4e64-a98a-8cb24c3018f6" providerId="AD" clId="Web-{DB728FC5-3F24-27FB-7562-CEA6D01C36E5}" dt="2024-09-19T05:55:30.346" v="584" actId="20577"/>
        <pc:sldMkLst>
          <pc:docMk/>
          <pc:sldMk cId="3849408608" sldId="530"/>
        </pc:sldMkLst>
        <pc:spChg chg="mod">
          <ac:chgData name="Gabrielle Aquino-Adriatico" userId="S::gaquino@cnmsocal.org::941d3285-4185-4e64-a98a-8cb24c3018f6" providerId="AD" clId="Web-{DB728FC5-3F24-27FB-7562-CEA6D01C36E5}" dt="2024-09-19T05:55:30.346" v="584" actId="20577"/>
          <ac:spMkLst>
            <pc:docMk/>
            <pc:sldMk cId="3849408608" sldId="530"/>
            <ac:spMk id="3" creationId="{C7B68C9C-1AE3-47C2-E921-D66AB6A79725}"/>
          </ac:spMkLst>
        </pc:spChg>
      </pc:sldChg>
      <pc:sldChg chg="modNotes">
        <pc:chgData name="Gabrielle Aquino-Adriatico" userId="S::gaquino@cnmsocal.org::941d3285-4185-4e64-a98a-8cb24c3018f6" providerId="AD" clId="Web-{DB728FC5-3F24-27FB-7562-CEA6D01C36E5}" dt="2024-09-19T05:57:29.166" v="627"/>
        <pc:sldMkLst>
          <pc:docMk/>
          <pc:sldMk cId="179261319" sldId="531"/>
        </pc:sldMkLst>
      </pc:sldChg>
      <pc:sldChg chg="modSp new mod chgLayout modNotes">
        <pc:chgData name="Gabrielle Aquino-Adriatico" userId="S::gaquino@cnmsocal.org::941d3285-4185-4e64-a98a-8cb24c3018f6" providerId="AD" clId="Web-{DB728FC5-3F24-27FB-7562-CEA6D01C36E5}" dt="2024-09-19T05:57:41.198" v="633"/>
        <pc:sldMkLst>
          <pc:docMk/>
          <pc:sldMk cId="3349329577" sldId="536"/>
        </pc:sldMkLst>
        <pc:spChg chg="mod ord">
          <ac:chgData name="Gabrielle Aquino-Adriatico" userId="S::gaquino@cnmsocal.org::941d3285-4185-4e64-a98a-8cb24c3018f6" providerId="AD" clId="Web-{DB728FC5-3F24-27FB-7562-CEA6D01C36E5}" dt="2024-09-19T05:39:47.828" v="38"/>
          <ac:spMkLst>
            <pc:docMk/>
            <pc:sldMk cId="3349329577" sldId="536"/>
            <ac:spMk id="2" creationId="{29C6F3A4-AAF7-D84D-63D7-E00385790A1C}"/>
          </ac:spMkLst>
        </pc:spChg>
        <pc:spChg chg="mod ord">
          <ac:chgData name="Gabrielle Aquino-Adriatico" userId="S::gaquino@cnmsocal.org::941d3285-4185-4e64-a98a-8cb24c3018f6" providerId="AD" clId="Web-{DB728FC5-3F24-27FB-7562-CEA6D01C36E5}" dt="2024-09-19T05:48:34.739" v="576" actId="20577"/>
          <ac:spMkLst>
            <pc:docMk/>
            <pc:sldMk cId="3349329577" sldId="536"/>
            <ac:spMk id="3" creationId="{E02808C5-B8F8-0A36-1396-AEEA370F758B}"/>
          </ac:spMkLst>
        </pc:spChg>
      </pc:sldChg>
    </pc:docChg>
  </pc:docChgLst>
  <pc:docChgLst>
    <pc:chgData name="Gabrielle Aquino-Adriatico" userId="S::gaquino@cnmsocal.org::941d3285-4185-4e64-a98a-8cb24c3018f6" providerId="AD" clId="Web-{54D0F7A3-00E6-4972-0BC7-0C57901006B4}"/>
    <pc:docChg chg="modSld">
      <pc:chgData name="Gabrielle Aquino-Adriatico" userId="S::gaquino@cnmsocal.org::941d3285-4185-4e64-a98a-8cb24c3018f6" providerId="AD" clId="Web-{54D0F7A3-00E6-4972-0BC7-0C57901006B4}" dt="2024-09-18T18:53:44.341" v="7" actId="20577"/>
      <pc:docMkLst>
        <pc:docMk/>
      </pc:docMkLst>
      <pc:sldChg chg="modSp">
        <pc:chgData name="Gabrielle Aquino-Adriatico" userId="S::gaquino@cnmsocal.org::941d3285-4185-4e64-a98a-8cb24c3018f6" providerId="AD" clId="Web-{54D0F7A3-00E6-4972-0BC7-0C57901006B4}" dt="2024-09-18T18:53:20.996" v="0" actId="20577"/>
        <pc:sldMkLst>
          <pc:docMk/>
          <pc:sldMk cId="4216381844" sldId="257"/>
        </pc:sldMkLst>
        <pc:spChg chg="mod">
          <ac:chgData name="Gabrielle Aquino-Adriatico" userId="S::gaquino@cnmsocal.org::941d3285-4185-4e64-a98a-8cb24c3018f6" providerId="AD" clId="Web-{54D0F7A3-00E6-4972-0BC7-0C57901006B4}" dt="2024-09-18T18:53:20.996" v="0" actId="20577"/>
          <ac:spMkLst>
            <pc:docMk/>
            <pc:sldMk cId="4216381844" sldId="257"/>
            <ac:spMk id="21" creationId="{6DFE5852-D259-6062-6912-50DEDB373452}"/>
          </ac:spMkLst>
        </pc:spChg>
      </pc:sldChg>
      <pc:sldChg chg="modSp">
        <pc:chgData name="Gabrielle Aquino-Adriatico" userId="S::gaquino@cnmsocal.org::941d3285-4185-4e64-a98a-8cb24c3018f6" providerId="AD" clId="Web-{54D0F7A3-00E6-4972-0BC7-0C57901006B4}" dt="2024-09-18T18:53:44.341" v="7" actId="20577"/>
        <pc:sldMkLst>
          <pc:docMk/>
          <pc:sldMk cId="12056131" sldId="261"/>
        </pc:sldMkLst>
        <pc:spChg chg="mod">
          <ac:chgData name="Gabrielle Aquino-Adriatico" userId="S::gaquino@cnmsocal.org::941d3285-4185-4e64-a98a-8cb24c3018f6" providerId="AD" clId="Web-{54D0F7A3-00E6-4972-0BC7-0C57901006B4}" dt="2024-09-18T18:53:44.341" v="7" actId="20577"/>
          <ac:spMkLst>
            <pc:docMk/>
            <pc:sldMk cId="12056131" sldId="261"/>
            <ac:spMk id="26" creationId="{574AAABF-4CFB-612A-4B21-A969CBF7C381}"/>
          </ac:spMkLst>
        </pc:spChg>
      </pc:sldChg>
      <pc:sldChg chg="modSp">
        <pc:chgData name="Gabrielle Aquino-Adriatico" userId="S::gaquino@cnmsocal.org::941d3285-4185-4e64-a98a-8cb24c3018f6" providerId="AD" clId="Web-{54D0F7A3-00E6-4972-0BC7-0C57901006B4}" dt="2024-09-18T18:53:30.653" v="4" actId="20577"/>
        <pc:sldMkLst>
          <pc:docMk/>
          <pc:sldMk cId="1197985041" sldId="496"/>
        </pc:sldMkLst>
        <pc:spChg chg="mod">
          <ac:chgData name="Gabrielle Aquino-Adriatico" userId="S::gaquino@cnmsocal.org::941d3285-4185-4e64-a98a-8cb24c3018f6" providerId="AD" clId="Web-{54D0F7A3-00E6-4972-0BC7-0C57901006B4}" dt="2024-09-18T18:53:25.574" v="2" actId="20577"/>
          <ac:spMkLst>
            <pc:docMk/>
            <pc:sldMk cId="1197985041" sldId="496"/>
            <ac:spMk id="2" creationId="{2534F6E6-4599-0DA7-573A-BDD221767A72}"/>
          </ac:spMkLst>
        </pc:spChg>
        <pc:spChg chg="mod">
          <ac:chgData name="Gabrielle Aquino-Adriatico" userId="S::gaquino@cnmsocal.org::941d3285-4185-4e64-a98a-8cb24c3018f6" providerId="AD" clId="Web-{54D0F7A3-00E6-4972-0BC7-0C57901006B4}" dt="2024-09-18T18:53:30.653" v="4" actId="20577"/>
          <ac:spMkLst>
            <pc:docMk/>
            <pc:sldMk cId="1197985041" sldId="496"/>
            <ac:spMk id="5" creationId="{027D1B17-0AA1-64C5-6349-89123542F776}"/>
          </ac:spMkLst>
        </pc:spChg>
      </pc:sldChg>
    </pc:docChg>
  </pc:docChgLst>
  <pc:docChgLst>
    <pc:chgData name="Patricia Navarro" userId="S::pnavarro@cnmsocal.org::4cc3463d-20ad-402a-8464-ece6fbe586fa" providerId="AD" clId="Web-{F2AD035A-AC48-3849-3AAB-18DE04A34788}"/>
    <pc:docChg chg="modSld">
      <pc:chgData name="Patricia Navarro" userId="S::pnavarro@cnmsocal.org::4cc3463d-20ad-402a-8464-ece6fbe586fa" providerId="AD" clId="Web-{F2AD035A-AC48-3849-3AAB-18DE04A34788}" dt="2024-09-18T23:28:13.598" v="6" actId="14100"/>
      <pc:docMkLst>
        <pc:docMk/>
      </pc:docMkLst>
      <pc:sldChg chg="modSp">
        <pc:chgData name="Patricia Navarro" userId="S::pnavarro@cnmsocal.org::4cc3463d-20ad-402a-8464-ece6fbe586fa" providerId="AD" clId="Web-{F2AD035A-AC48-3849-3AAB-18DE04A34788}" dt="2024-09-18T23:20:37.409" v="2" actId="14100"/>
        <pc:sldMkLst>
          <pc:docMk/>
          <pc:sldMk cId="3551548043" sldId="397"/>
        </pc:sldMkLst>
        <pc:spChg chg="mod">
          <ac:chgData name="Patricia Navarro" userId="S::pnavarro@cnmsocal.org::4cc3463d-20ad-402a-8464-ece6fbe586fa" providerId="AD" clId="Web-{F2AD035A-AC48-3849-3AAB-18DE04A34788}" dt="2024-09-18T23:20:37.409" v="2" actId="14100"/>
          <ac:spMkLst>
            <pc:docMk/>
            <pc:sldMk cId="3551548043" sldId="397"/>
            <ac:spMk id="4" creationId="{ABF5444C-4C95-5BA1-80AC-22595985E899}"/>
          </ac:spMkLst>
        </pc:spChg>
      </pc:sldChg>
      <pc:sldChg chg="modSp">
        <pc:chgData name="Patricia Navarro" userId="S::pnavarro@cnmsocal.org::4cc3463d-20ad-402a-8464-ece6fbe586fa" providerId="AD" clId="Web-{F2AD035A-AC48-3849-3AAB-18DE04A34788}" dt="2024-09-18T23:28:13.598" v="6" actId="14100"/>
        <pc:sldMkLst>
          <pc:docMk/>
          <pc:sldMk cId="2979506761" sldId="524"/>
        </pc:sldMkLst>
        <pc:graphicFrameChg chg="mod">
          <ac:chgData name="Patricia Navarro" userId="S::pnavarro@cnmsocal.org::4cc3463d-20ad-402a-8464-ece6fbe586fa" providerId="AD" clId="Web-{F2AD035A-AC48-3849-3AAB-18DE04A34788}" dt="2024-09-18T23:28:13.598" v="6" actId="14100"/>
          <ac:graphicFrameMkLst>
            <pc:docMk/>
            <pc:sldMk cId="2979506761" sldId="524"/>
            <ac:graphicFrameMk id="4" creationId="{07740810-9182-80CB-ECF5-AC5206300B89}"/>
          </ac:graphicFrameMkLst>
        </pc:graphicFrameChg>
      </pc:sldChg>
    </pc:docChg>
  </pc:docChgLst>
  <pc:docChgLst>
    <pc:chgData name="Gabrielle Aquino-Adriatico" userId="S::gaquino@cnmsocal.org::941d3285-4185-4e64-a98a-8cb24c3018f6" providerId="AD" clId="Web-{360E363C-6CDA-0F33-3F82-77EC67986D9C}"/>
    <pc:docChg chg="modSld">
      <pc:chgData name="Gabrielle Aquino-Adriatico" userId="S::gaquino@cnmsocal.org::941d3285-4185-4e64-a98a-8cb24c3018f6" providerId="AD" clId="Web-{360E363C-6CDA-0F33-3F82-77EC67986D9C}" dt="2024-09-19T15:52:23.841" v="2"/>
      <pc:docMkLst>
        <pc:docMk/>
      </pc:docMkLst>
      <pc:sldChg chg="addSp modSp mod setBg">
        <pc:chgData name="Gabrielle Aquino-Adriatico" userId="S::gaquino@cnmsocal.org::941d3285-4185-4e64-a98a-8cb24c3018f6" providerId="AD" clId="Web-{360E363C-6CDA-0F33-3F82-77EC67986D9C}" dt="2024-09-19T15:52:23.841" v="2"/>
        <pc:sldMkLst>
          <pc:docMk/>
          <pc:sldMk cId="481516915" sldId="508"/>
        </pc:sldMkLst>
        <pc:spChg chg="mod">
          <ac:chgData name="Gabrielle Aquino-Adriatico" userId="S::gaquino@cnmsocal.org::941d3285-4185-4e64-a98a-8cb24c3018f6" providerId="AD" clId="Web-{360E363C-6CDA-0F33-3F82-77EC67986D9C}" dt="2024-09-19T15:52:23.841" v="2"/>
          <ac:spMkLst>
            <pc:docMk/>
            <pc:sldMk cId="481516915" sldId="508"/>
            <ac:spMk id="11" creationId="{9A7AF4EF-914A-752F-EA0B-69A049803C18}"/>
          </ac:spMkLst>
        </pc:spChg>
        <pc:spChg chg="mod">
          <ac:chgData name="Gabrielle Aquino-Adriatico" userId="S::gaquino@cnmsocal.org::941d3285-4185-4e64-a98a-8cb24c3018f6" providerId="AD" clId="Web-{360E363C-6CDA-0F33-3F82-77EC67986D9C}" dt="2024-09-19T15:52:23.841" v="2"/>
          <ac:spMkLst>
            <pc:docMk/>
            <pc:sldMk cId="481516915" sldId="508"/>
            <ac:spMk id="12" creationId="{262FE229-6CCA-6555-0943-83647B53F645}"/>
          </ac:spMkLst>
        </pc:spChg>
        <pc:spChg chg="add">
          <ac:chgData name="Gabrielle Aquino-Adriatico" userId="S::gaquino@cnmsocal.org::941d3285-4185-4e64-a98a-8cb24c3018f6" providerId="AD" clId="Web-{360E363C-6CDA-0F33-3F82-77EC67986D9C}" dt="2024-09-19T15:52:23.841" v="2"/>
          <ac:spMkLst>
            <pc:docMk/>
            <pc:sldMk cId="481516915" sldId="508"/>
            <ac:spMk id="17" creationId="{F13C74B1-5B17-4795-BED0-7140497B445A}"/>
          </ac:spMkLst>
        </pc:spChg>
        <pc:spChg chg="add">
          <ac:chgData name="Gabrielle Aquino-Adriatico" userId="S::gaquino@cnmsocal.org::941d3285-4185-4e64-a98a-8cb24c3018f6" providerId="AD" clId="Web-{360E363C-6CDA-0F33-3F82-77EC67986D9C}" dt="2024-09-19T15:52:23.841" v="2"/>
          <ac:spMkLst>
            <pc:docMk/>
            <pc:sldMk cId="481516915" sldId="508"/>
            <ac:spMk id="19" creationId="{D4974D33-8DC5-464E-8C6D-BE58F0669C17}"/>
          </ac:spMkLst>
        </pc:spChg>
        <pc:picChg chg="add mod">
          <ac:chgData name="Gabrielle Aquino-Adriatico" userId="S::gaquino@cnmsocal.org::941d3285-4185-4e64-a98a-8cb24c3018f6" providerId="AD" clId="Web-{360E363C-6CDA-0F33-3F82-77EC67986D9C}" dt="2024-09-19T15:52:23.841" v="2"/>
          <ac:picMkLst>
            <pc:docMk/>
            <pc:sldMk cId="481516915" sldId="508"/>
            <ac:picMk id="2" creationId="{A99C0D4C-54E6-D5A6-0507-E9CA4FDA24B5}"/>
          </ac:picMkLst>
        </pc:picChg>
      </pc:sldChg>
    </pc:docChg>
  </pc:docChgLst>
  <pc:docChgLst>
    <pc:chgData name="Patricia Navarro" userId="S::pnavarro@cnmsocal.org::4cc3463d-20ad-402a-8464-ece6fbe586fa" providerId="AD" clId="Web-{F99CD4ED-6CE1-3AD5-0107-68E4D9FF26AD}"/>
    <pc:docChg chg="modSld">
      <pc:chgData name="Patricia Navarro" userId="S::pnavarro@cnmsocal.org::4cc3463d-20ad-402a-8464-ece6fbe586fa" providerId="AD" clId="Web-{F99CD4ED-6CE1-3AD5-0107-68E4D9FF26AD}" dt="2024-09-19T16:11:19.001" v="4"/>
      <pc:docMkLst>
        <pc:docMk/>
      </pc:docMkLst>
      <pc:sldChg chg="mod modShow">
        <pc:chgData name="Patricia Navarro" userId="S::pnavarro@cnmsocal.org::4cc3463d-20ad-402a-8464-ece6fbe586fa" providerId="AD" clId="Web-{F99CD4ED-6CE1-3AD5-0107-68E4D9FF26AD}" dt="2024-09-19T16:10:44.358" v="0"/>
        <pc:sldMkLst>
          <pc:docMk/>
          <pc:sldMk cId="3918418996" sldId="523"/>
        </pc:sldMkLst>
      </pc:sldChg>
      <pc:sldChg chg="modSp">
        <pc:chgData name="Patricia Navarro" userId="S::pnavarro@cnmsocal.org::4cc3463d-20ad-402a-8464-ece6fbe586fa" providerId="AD" clId="Web-{F99CD4ED-6CE1-3AD5-0107-68E4D9FF26AD}" dt="2024-09-19T16:11:19.001" v="4"/>
        <pc:sldMkLst>
          <pc:docMk/>
          <pc:sldMk cId="3349329577" sldId="536"/>
        </pc:sldMkLst>
        <pc:spChg chg="mod">
          <ac:chgData name="Patricia Navarro" userId="S::pnavarro@cnmsocal.org::4cc3463d-20ad-402a-8464-ece6fbe586fa" providerId="AD" clId="Web-{F99CD4ED-6CE1-3AD5-0107-68E4D9FF26AD}" dt="2024-09-19T16:11:19.001" v="4"/>
          <ac:spMkLst>
            <pc:docMk/>
            <pc:sldMk cId="3349329577" sldId="536"/>
            <ac:spMk id="3" creationId="{E02808C5-B8F8-0A36-1396-AEEA370F758B}"/>
          </ac:spMkLst>
        </pc:spChg>
      </pc:sldChg>
    </pc:docChg>
  </pc:docChgLst>
  <pc:docChgLst>
    <pc:chgData name="Isabel Fairclough" userId="S::ifairclough@cnmsocal.org::00bdecbe-0815-49db-ac49-b9f59bdf434e" providerId="AD" clId="Web-{F458672C-8B5D-5EB9-BE48-115EF9857395}"/>
    <pc:docChg chg="addSld delSld modSld sldOrd">
      <pc:chgData name="Isabel Fairclough" userId="S::ifairclough@cnmsocal.org::00bdecbe-0815-49db-ac49-b9f59bdf434e" providerId="AD" clId="Web-{F458672C-8B5D-5EB9-BE48-115EF9857395}" dt="2024-09-18T18:11:21.684" v="655" actId="20577"/>
      <pc:docMkLst>
        <pc:docMk/>
      </pc:docMkLst>
      <pc:sldChg chg="modSp">
        <pc:chgData name="Isabel Fairclough" userId="S::ifairclough@cnmsocal.org::00bdecbe-0815-49db-ac49-b9f59bdf434e" providerId="AD" clId="Web-{F458672C-8B5D-5EB9-BE48-115EF9857395}" dt="2024-09-18T17:17:12.364" v="33" actId="20577"/>
        <pc:sldMkLst>
          <pc:docMk/>
          <pc:sldMk cId="4216381844" sldId="257"/>
        </pc:sldMkLst>
        <pc:spChg chg="mod">
          <ac:chgData name="Isabel Fairclough" userId="S::ifairclough@cnmsocal.org::00bdecbe-0815-49db-ac49-b9f59bdf434e" providerId="AD" clId="Web-{F458672C-8B5D-5EB9-BE48-115EF9857395}" dt="2024-09-18T17:17:12.364" v="33" actId="20577"/>
          <ac:spMkLst>
            <pc:docMk/>
            <pc:sldMk cId="4216381844" sldId="257"/>
            <ac:spMk id="21" creationId="{6DFE5852-D259-6062-6912-50DEDB373452}"/>
          </ac:spMkLst>
        </pc:spChg>
      </pc:sldChg>
      <pc:sldChg chg="modSp">
        <pc:chgData name="Isabel Fairclough" userId="S::ifairclough@cnmsocal.org::00bdecbe-0815-49db-ac49-b9f59bdf434e" providerId="AD" clId="Web-{F458672C-8B5D-5EB9-BE48-115EF9857395}" dt="2024-09-18T17:19:02.576" v="89" actId="20577"/>
        <pc:sldMkLst>
          <pc:docMk/>
          <pc:sldMk cId="12056131" sldId="261"/>
        </pc:sldMkLst>
        <pc:spChg chg="mod">
          <ac:chgData name="Isabel Fairclough" userId="S::ifairclough@cnmsocal.org::00bdecbe-0815-49db-ac49-b9f59bdf434e" providerId="AD" clId="Web-{F458672C-8B5D-5EB9-BE48-115EF9857395}" dt="2024-09-18T17:18:58.200" v="84" actId="20577"/>
          <ac:spMkLst>
            <pc:docMk/>
            <pc:sldMk cId="12056131" sldId="261"/>
            <ac:spMk id="4" creationId="{A9525742-9103-6CBE-26E5-0A803F391339}"/>
          </ac:spMkLst>
        </pc:spChg>
        <pc:spChg chg="mod">
          <ac:chgData name="Isabel Fairclough" userId="S::ifairclough@cnmsocal.org::00bdecbe-0815-49db-ac49-b9f59bdf434e" providerId="AD" clId="Web-{F458672C-8B5D-5EB9-BE48-115EF9857395}" dt="2024-09-18T17:19:02.576" v="89" actId="20577"/>
          <ac:spMkLst>
            <pc:docMk/>
            <pc:sldMk cId="12056131" sldId="261"/>
            <ac:spMk id="6" creationId="{FFDC17D3-38B2-5DAB-A7FF-A241E2F8E680}"/>
          </ac:spMkLst>
        </pc:spChg>
        <pc:spChg chg="mod">
          <ac:chgData name="Isabel Fairclough" userId="S::ifairclough@cnmsocal.org::00bdecbe-0815-49db-ac49-b9f59bdf434e" providerId="AD" clId="Web-{F458672C-8B5D-5EB9-BE48-115EF9857395}" dt="2024-09-18T17:18:19.307" v="57" actId="20577"/>
          <ac:spMkLst>
            <pc:docMk/>
            <pc:sldMk cId="12056131" sldId="261"/>
            <ac:spMk id="19" creationId="{319F2F49-22E9-FE48-F9AC-E0107E317F3D}"/>
          </ac:spMkLst>
        </pc:spChg>
        <pc:spChg chg="mod">
          <ac:chgData name="Isabel Fairclough" userId="S::ifairclough@cnmsocal.org::00bdecbe-0815-49db-ac49-b9f59bdf434e" providerId="AD" clId="Web-{F458672C-8B5D-5EB9-BE48-115EF9857395}" dt="2024-09-18T17:18:27.886" v="63" actId="20577"/>
          <ac:spMkLst>
            <pc:docMk/>
            <pc:sldMk cId="12056131" sldId="261"/>
            <ac:spMk id="21" creationId="{166020F1-8548-0359-3460-0C488ACF79DC}"/>
          </ac:spMkLst>
        </pc:spChg>
        <pc:spChg chg="mod">
          <ac:chgData name="Isabel Fairclough" userId="S::ifairclough@cnmsocal.org::00bdecbe-0815-49db-ac49-b9f59bdf434e" providerId="AD" clId="Web-{F458672C-8B5D-5EB9-BE48-115EF9857395}" dt="2024-09-18T17:18:45.871" v="74" actId="20577"/>
          <ac:spMkLst>
            <pc:docMk/>
            <pc:sldMk cId="12056131" sldId="261"/>
            <ac:spMk id="23" creationId="{F2F7F86B-0D06-60D4-4454-F04EE0EEBCA3}"/>
          </ac:spMkLst>
        </pc:spChg>
        <pc:spChg chg="mod">
          <ac:chgData name="Isabel Fairclough" userId="S::ifairclough@cnmsocal.org::00bdecbe-0815-49db-ac49-b9f59bdf434e" providerId="AD" clId="Web-{F458672C-8B5D-5EB9-BE48-115EF9857395}" dt="2024-09-18T17:18:38.387" v="68" actId="20577"/>
          <ac:spMkLst>
            <pc:docMk/>
            <pc:sldMk cId="12056131" sldId="261"/>
            <ac:spMk id="24" creationId="{B0D469A7-8E11-55B5-CACB-A45A28FF151A}"/>
          </ac:spMkLst>
        </pc:spChg>
      </pc:sldChg>
      <pc:sldChg chg="del">
        <pc:chgData name="Isabel Fairclough" userId="S::ifairclough@cnmsocal.org::00bdecbe-0815-49db-ac49-b9f59bdf434e" providerId="AD" clId="Web-{F458672C-8B5D-5EB9-BE48-115EF9857395}" dt="2024-09-18T17:20:11.409" v="101"/>
        <pc:sldMkLst>
          <pc:docMk/>
          <pc:sldMk cId="1854326905" sldId="306"/>
        </pc:sldMkLst>
      </pc:sldChg>
      <pc:sldChg chg="addSp delSp modSp add">
        <pc:chgData name="Isabel Fairclough" userId="S::ifairclough@cnmsocal.org::00bdecbe-0815-49db-ac49-b9f59bdf434e" providerId="AD" clId="Web-{F458672C-8B5D-5EB9-BE48-115EF9857395}" dt="2024-09-18T17:21:35.900" v="128" actId="1076"/>
        <pc:sldMkLst>
          <pc:docMk/>
          <pc:sldMk cId="3551548043" sldId="397"/>
        </pc:sldMkLst>
        <pc:spChg chg="del">
          <ac:chgData name="Isabel Fairclough" userId="S::ifairclough@cnmsocal.org::00bdecbe-0815-49db-ac49-b9f59bdf434e" providerId="AD" clId="Web-{F458672C-8B5D-5EB9-BE48-115EF9857395}" dt="2024-09-18T17:20:58.053" v="114"/>
          <ac:spMkLst>
            <pc:docMk/>
            <pc:sldMk cId="3551548043" sldId="397"/>
            <ac:spMk id="2" creationId="{6C08E7D2-ACBB-2BC6-D0C9-E54DD065E7BA}"/>
          </ac:spMkLst>
        </pc:spChg>
        <pc:spChg chg="mod">
          <ac:chgData name="Isabel Fairclough" userId="S::ifairclough@cnmsocal.org::00bdecbe-0815-49db-ac49-b9f59bdf434e" providerId="AD" clId="Web-{F458672C-8B5D-5EB9-BE48-115EF9857395}" dt="2024-09-18T17:20:35.801" v="108" actId="14100"/>
          <ac:spMkLst>
            <pc:docMk/>
            <pc:sldMk cId="3551548043" sldId="397"/>
            <ac:spMk id="3" creationId="{E2C27E6E-EA1F-9B90-344E-383330774C2D}"/>
          </ac:spMkLst>
        </pc:spChg>
        <pc:spChg chg="mod">
          <ac:chgData name="Isabel Fairclough" userId="S::ifairclough@cnmsocal.org::00bdecbe-0815-49db-ac49-b9f59bdf434e" providerId="AD" clId="Web-{F458672C-8B5D-5EB9-BE48-115EF9857395}" dt="2024-09-18T17:20:47.568" v="113" actId="1076"/>
          <ac:spMkLst>
            <pc:docMk/>
            <pc:sldMk cId="3551548043" sldId="397"/>
            <ac:spMk id="4" creationId="{ABF5444C-4C95-5BA1-80AC-22595985E899}"/>
          </ac:spMkLst>
        </pc:spChg>
        <pc:picChg chg="add mod ord">
          <ac:chgData name="Isabel Fairclough" userId="S::ifairclough@cnmsocal.org::00bdecbe-0815-49db-ac49-b9f59bdf434e" providerId="AD" clId="Web-{F458672C-8B5D-5EB9-BE48-115EF9857395}" dt="2024-09-18T17:21:35.900" v="128" actId="1076"/>
          <ac:picMkLst>
            <pc:docMk/>
            <pc:sldMk cId="3551548043" sldId="397"/>
            <ac:picMk id="5" creationId="{978040ED-2954-B4AD-FEB8-01508C94787A}"/>
          </ac:picMkLst>
        </pc:picChg>
      </pc:sldChg>
      <pc:sldChg chg="modSp">
        <pc:chgData name="Isabel Fairclough" userId="S::ifairclough@cnmsocal.org::00bdecbe-0815-49db-ac49-b9f59bdf434e" providerId="AD" clId="Web-{F458672C-8B5D-5EB9-BE48-115EF9857395}" dt="2024-09-18T18:11:21.684" v="655" actId="20577"/>
        <pc:sldMkLst>
          <pc:docMk/>
          <pc:sldMk cId="1197985041" sldId="496"/>
        </pc:sldMkLst>
        <pc:spChg chg="mod">
          <ac:chgData name="Isabel Fairclough" userId="S::ifairclough@cnmsocal.org::00bdecbe-0815-49db-ac49-b9f59bdf434e" providerId="AD" clId="Web-{F458672C-8B5D-5EB9-BE48-115EF9857395}" dt="2024-09-18T17:16:08.031" v="3" actId="20577"/>
          <ac:spMkLst>
            <pc:docMk/>
            <pc:sldMk cId="1197985041" sldId="496"/>
            <ac:spMk id="2" creationId="{2534F6E6-4599-0DA7-573A-BDD221767A72}"/>
          </ac:spMkLst>
        </pc:spChg>
        <pc:spChg chg="mod">
          <ac:chgData name="Isabel Fairclough" userId="S::ifairclough@cnmsocal.org::00bdecbe-0815-49db-ac49-b9f59bdf434e" providerId="AD" clId="Web-{F458672C-8B5D-5EB9-BE48-115EF9857395}" dt="2024-09-18T18:11:21.684" v="655" actId="20577"/>
          <ac:spMkLst>
            <pc:docMk/>
            <pc:sldMk cId="1197985041" sldId="496"/>
            <ac:spMk id="5" creationId="{027D1B17-0AA1-64C5-6349-89123542F776}"/>
          </ac:spMkLst>
        </pc:spChg>
      </pc:sldChg>
      <pc:sldChg chg="modSp del">
        <pc:chgData name="Isabel Fairclough" userId="S::ifairclough@cnmsocal.org::00bdecbe-0815-49db-ac49-b9f59bdf434e" providerId="AD" clId="Web-{F458672C-8B5D-5EB9-BE48-115EF9857395}" dt="2024-09-18T17:19:24.124" v="97"/>
        <pc:sldMkLst>
          <pc:docMk/>
          <pc:sldMk cId="2599604858" sldId="498"/>
        </pc:sldMkLst>
        <pc:spChg chg="mod">
          <ac:chgData name="Isabel Fairclough" userId="S::ifairclough@cnmsocal.org::00bdecbe-0815-49db-ac49-b9f59bdf434e" providerId="AD" clId="Web-{F458672C-8B5D-5EB9-BE48-115EF9857395}" dt="2024-09-18T17:19:13.639" v="93" actId="20577"/>
          <ac:spMkLst>
            <pc:docMk/>
            <pc:sldMk cId="2599604858" sldId="498"/>
            <ac:spMk id="2" creationId="{00000000-0000-0000-0000-000000000000}"/>
          </ac:spMkLst>
        </pc:spChg>
      </pc:sldChg>
      <pc:sldChg chg="del">
        <pc:chgData name="Isabel Fairclough" userId="S::ifairclough@cnmsocal.org::00bdecbe-0815-49db-ac49-b9f59bdf434e" providerId="AD" clId="Web-{F458672C-8B5D-5EB9-BE48-115EF9857395}" dt="2024-09-18T17:19:25.515" v="98"/>
        <pc:sldMkLst>
          <pc:docMk/>
          <pc:sldMk cId="2593939348" sldId="507"/>
        </pc:sldMkLst>
      </pc:sldChg>
      <pc:sldChg chg="modSp">
        <pc:chgData name="Isabel Fairclough" userId="S::ifairclough@cnmsocal.org::00bdecbe-0815-49db-ac49-b9f59bdf434e" providerId="AD" clId="Web-{F458672C-8B5D-5EB9-BE48-115EF9857395}" dt="2024-09-18T17:23:28.549" v="167" actId="20577"/>
        <pc:sldMkLst>
          <pc:docMk/>
          <pc:sldMk cId="481516915" sldId="508"/>
        </pc:sldMkLst>
        <pc:spChg chg="mod">
          <ac:chgData name="Isabel Fairclough" userId="S::ifairclough@cnmsocal.org::00bdecbe-0815-49db-ac49-b9f59bdf434e" providerId="AD" clId="Web-{F458672C-8B5D-5EB9-BE48-115EF9857395}" dt="2024-09-18T17:22:28.810" v="140" actId="20577"/>
          <ac:spMkLst>
            <pc:docMk/>
            <pc:sldMk cId="481516915" sldId="508"/>
            <ac:spMk id="11" creationId="{9A7AF4EF-914A-752F-EA0B-69A049803C18}"/>
          </ac:spMkLst>
        </pc:spChg>
        <pc:spChg chg="mod">
          <ac:chgData name="Isabel Fairclough" userId="S::ifairclough@cnmsocal.org::00bdecbe-0815-49db-ac49-b9f59bdf434e" providerId="AD" clId="Web-{F458672C-8B5D-5EB9-BE48-115EF9857395}" dt="2024-09-18T17:23:28.549" v="167" actId="20577"/>
          <ac:spMkLst>
            <pc:docMk/>
            <pc:sldMk cId="481516915" sldId="508"/>
            <ac:spMk id="12" creationId="{262FE229-6CCA-6555-0943-83647B53F645}"/>
          </ac:spMkLst>
        </pc:spChg>
      </pc:sldChg>
      <pc:sldChg chg="delSp modSp new ord">
        <pc:chgData name="Isabel Fairclough" userId="S::ifairclough@cnmsocal.org::00bdecbe-0815-49db-ac49-b9f59bdf434e" providerId="AD" clId="Web-{F458672C-8B5D-5EB9-BE48-115EF9857395}" dt="2024-09-18T17:22:11.199" v="136"/>
        <pc:sldMkLst>
          <pc:docMk/>
          <pc:sldMk cId="3291359978" sldId="509"/>
        </pc:sldMkLst>
        <pc:spChg chg="mod">
          <ac:chgData name="Isabel Fairclough" userId="S::ifairclough@cnmsocal.org::00bdecbe-0815-49db-ac49-b9f59bdf434e" providerId="AD" clId="Web-{F458672C-8B5D-5EB9-BE48-115EF9857395}" dt="2024-09-18T17:22:08.402" v="135" actId="20577"/>
          <ac:spMkLst>
            <pc:docMk/>
            <pc:sldMk cId="3291359978" sldId="509"/>
            <ac:spMk id="2" creationId="{00477251-40E4-EE72-CE00-09A217791DDA}"/>
          </ac:spMkLst>
        </pc:spChg>
        <pc:spChg chg="del">
          <ac:chgData name="Isabel Fairclough" userId="S::ifairclough@cnmsocal.org::00bdecbe-0815-49db-ac49-b9f59bdf434e" providerId="AD" clId="Web-{F458672C-8B5D-5EB9-BE48-115EF9857395}" dt="2024-09-18T17:22:11.199" v="136"/>
          <ac:spMkLst>
            <pc:docMk/>
            <pc:sldMk cId="3291359978" sldId="509"/>
            <ac:spMk id="3" creationId="{59043979-2F54-3617-FA0D-5239AD1B4F2C}"/>
          </ac:spMkLst>
        </pc:spChg>
      </pc:sldChg>
      <pc:sldChg chg="new del">
        <pc:chgData name="Isabel Fairclough" userId="S::ifairclough@cnmsocal.org::00bdecbe-0815-49db-ac49-b9f59bdf434e" providerId="AD" clId="Web-{F458672C-8B5D-5EB9-BE48-115EF9857395}" dt="2024-09-18T17:19:26.952" v="99"/>
        <pc:sldMkLst>
          <pc:docMk/>
          <pc:sldMk cId="3400011799" sldId="509"/>
        </pc:sldMkLst>
      </pc:sldChg>
      <pc:sldChg chg="new del">
        <pc:chgData name="Isabel Fairclough" userId="S::ifairclough@cnmsocal.org::00bdecbe-0815-49db-ac49-b9f59bdf434e" providerId="AD" clId="Web-{F458672C-8B5D-5EB9-BE48-115EF9857395}" dt="2024-09-18T17:19:23.702" v="96"/>
        <pc:sldMkLst>
          <pc:docMk/>
          <pc:sldMk cId="657105760" sldId="510"/>
        </pc:sldMkLst>
      </pc:sldChg>
      <pc:sldChg chg="addSp delSp modSp new">
        <pc:chgData name="Isabel Fairclough" userId="S::ifairclough@cnmsocal.org::00bdecbe-0815-49db-ac49-b9f59bdf434e" providerId="AD" clId="Web-{F458672C-8B5D-5EB9-BE48-115EF9857395}" dt="2024-09-18T17:25:36.152" v="194" actId="1076"/>
        <pc:sldMkLst>
          <pc:docMk/>
          <pc:sldMk cId="4267449767" sldId="510"/>
        </pc:sldMkLst>
        <pc:spChg chg="mod">
          <ac:chgData name="Isabel Fairclough" userId="S::ifairclough@cnmsocal.org::00bdecbe-0815-49db-ac49-b9f59bdf434e" providerId="AD" clId="Web-{F458672C-8B5D-5EB9-BE48-115EF9857395}" dt="2024-09-18T17:24:17.146" v="178" actId="20577"/>
          <ac:spMkLst>
            <pc:docMk/>
            <pc:sldMk cId="4267449767" sldId="510"/>
            <ac:spMk id="2" creationId="{C7A3876B-5BEF-5D9A-2239-D990E6D1C096}"/>
          </ac:spMkLst>
        </pc:spChg>
        <pc:spChg chg="del">
          <ac:chgData name="Isabel Fairclough" userId="S::ifairclough@cnmsocal.org::00bdecbe-0815-49db-ac49-b9f59bdf434e" providerId="AD" clId="Web-{F458672C-8B5D-5EB9-BE48-115EF9857395}" dt="2024-09-18T17:24:21.646" v="179"/>
          <ac:spMkLst>
            <pc:docMk/>
            <pc:sldMk cId="4267449767" sldId="510"/>
            <ac:spMk id="3" creationId="{27DCECB2-30E4-891F-13E3-6BD7289E20CA}"/>
          </ac:spMkLst>
        </pc:spChg>
        <pc:graphicFrameChg chg="add mod modGraphic">
          <ac:chgData name="Isabel Fairclough" userId="S::ifairclough@cnmsocal.org::00bdecbe-0815-49db-ac49-b9f59bdf434e" providerId="AD" clId="Web-{F458672C-8B5D-5EB9-BE48-115EF9857395}" dt="2024-09-18T17:25:36.152" v="194" actId="1076"/>
          <ac:graphicFrameMkLst>
            <pc:docMk/>
            <pc:sldMk cId="4267449767" sldId="510"/>
            <ac:graphicFrameMk id="4" creationId="{187FAAA2-AF44-C6B3-7237-9E95F6549FEC}"/>
          </ac:graphicFrameMkLst>
        </pc:graphicFrameChg>
      </pc:sldChg>
      <pc:sldChg chg="new del">
        <pc:chgData name="Isabel Fairclough" userId="S::ifairclough@cnmsocal.org::00bdecbe-0815-49db-ac49-b9f59bdf434e" providerId="AD" clId="Web-{F458672C-8B5D-5EB9-BE48-115EF9857395}" dt="2024-09-18T17:25:57.685" v="197"/>
        <pc:sldMkLst>
          <pc:docMk/>
          <pc:sldMk cId="1385950292" sldId="511"/>
        </pc:sldMkLst>
      </pc:sldChg>
      <pc:sldChg chg="delSp modSp new">
        <pc:chgData name="Isabel Fairclough" userId="S::ifairclough@cnmsocal.org::00bdecbe-0815-49db-ac49-b9f59bdf434e" providerId="AD" clId="Web-{F458672C-8B5D-5EB9-BE48-115EF9857395}" dt="2024-09-18T17:26:27.531" v="207" actId="1076"/>
        <pc:sldMkLst>
          <pc:docMk/>
          <pc:sldMk cId="3801530813" sldId="512"/>
        </pc:sldMkLst>
        <pc:spChg chg="mod">
          <ac:chgData name="Isabel Fairclough" userId="S::ifairclough@cnmsocal.org::00bdecbe-0815-49db-ac49-b9f59bdf434e" providerId="AD" clId="Web-{F458672C-8B5D-5EB9-BE48-115EF9857395}" dt="2024-09-18T17:26:27.531" v="207" actId="1076"/>
          <ac:spMkLst>
            <pc:docMk/>
            <pc:sldMk cId="3801530813" sldId="512"/>
            <ac:spMk id="2" creationId="{B71EC885-F5FB-740C-695A-BFAF4957ECAF}"/>
          </ac:spMkLst>
        </pc:spChg>
        <pc:spChg chg="del">
          <ac:chgData name="Isabel Fairclough" userId="S::ifairclough@cnmsocal.org::00bdecbe-0815-49db-ac49-b9f59bdf434e" providerId="AD" clId="Web-{F458672C-8B5D-5EB9-BE48-115EF9857395}" dt="2024-09-18T17:26:11.326" v="205"/>
          <ac:spMkLst>
            <pc:docMk/>
            <pc:sldMk cId="3801530813" sldId="512"/>
            <ac:spMk id="3" creationId="{D315C151-BDB9-2DB9-372B-E7EE8C8E3477}"/>
          </ac:spMkLst>
        </pc:spChg>
      </pc:sldChg>
      <pc:sldChg chg="new del">
        <pc:chgData name="Isabel Fairclough" userId="S::ifairclough@cnmsocal.org::00bdecbe-0815-49db-ac49-b9f59bdf434e" providerId="AD" clId="Web-{F458672C-8B5D-5EB9-BE48-115EF9857395}" dt="2024-09-18T17:26:40.954" v="210"/>
        <pc:sldMkLst>
          <pc:docMk/>
          <pc:sldMk cId="1738738375" sldId="513"/>
        </pc:sldMkLst>
      </pc:sldChg>
      <pc:sldChg chg="modSp new mod modClrScheme chgLayout">
        <pc:chgData name="Isabel Fairclough" userId="S::ifairclough@cnmsocal.org::00bdecbe-0815-49db-ac49-b9f59bdf434e" providerId="AD" clId="Web-{F458672C-8B5D-5EB9-BE48-115EF9857395}" dt="2024-09-18T17:30:02.562" v="236"/>
        <pc:sldMkLst>
          <pc:docMk/>
          <pc:sldMk cId="383522815" sldId="514"/>
        </pc:sldMkLst>
        <pc:spChg chg="mod ord">
          <ac:chgData name="Isabel Fairclough" userId="S::ifairclough@cnmsocal.org::00bdecbe-0815-49db-ac49-b9f59bdf434e" providerId="AD" clId="Web-{F458672C-8B5D-5EB9-BE48-115EF9857395}" dt="2024-09-18T17:30:02.562" v="236"/>
          <ac:spMkLst>
            <pc:docMk/>
            <pc:sldMk cId="383522815" sldId="514"/>
            <ac:spMk id="2" creationId="{13A4922A-FD10-8EFB-FCD3-B6A4131C9CF5}"/>
          </ac:spMkLst>
        </pc:spChg>
        <pc:spChg chg="mod ord">
          <ac:chgData name="Isabel Fairclough" userId="S::ifairclough@cnmsocal.org::00bdecbe-0815-49db-ac49-b9f59bdf434e" providerId="AD" clId="Web-{F458672C-8B5D-5EB9-BE48-115EF9857395}" dt="2024-09-18T17:30:02.562" v="236"/>
          <ac:spMkLst>
            <pc:docMk/>
            <pc:sldMk cId="383522815" sldId="514"/>
            <ac:spMk id="3" creationId="{FBA31A7D-ADF6-7103-8B81-FEE5345D4A95}"/>
          </ac:spMkLst>
        </pc:spChg>
      </pc:sldChg>
      <pc:sldChg chg="addSp delSp modSp new">
        <pc:chgData name="Isabel Fairclough" userId="S::ifairclough@cnmsocal.org::00bdecbe-0815-49db-ac49-b9f59bdf434e" providerId="AD" clId="Web-{F458672C-8B5D-5EB9-BE48-115EF9857395}" dt="2024-09-18T17:34:15.753" v="301" actId="1076"/>
        <pc:sldMkLst>
          <pc:docMk/>
          <pc:sldMk cId="239021002" sldId="515"/>
        </pc:sldMkLst>
        <pc:spChg chg="mod">
          <ac:chgData name="Isabel Fairclough" userId="S::ifairclough@cnmsocal.org::00bdecbe-0815-49db-ac49-b9f59bdf434e" providerId="AD" clId="Web-{F458672C-8B5D-5EB9-BE48-115EF9857395}" dt="2024-09-18T17:32:42.840" v="266" actId="1076"/>
          <ac:spMkLst>
            <pc:docMk/>
            <pc:sldMk cId="239021002" sldId="515"/>
            <ac:spMk id="2" creationId="{B94F6196-BE3D-774C-86CA-0EA2267548A9}"/>
          </ac:spMkLst>
        </pc:spChg>
        <pc:spChg chg="del mod">
          <ac:chgData name="Isabel Fairclough" userId="S::ifairclough@cnmsocal.org::00bdecbe-0815-49db-ac49-b9f59bdf434e" providerId="AD" clId="Web-{F458672C-8B5D-5EB9-BE48-115EF9857395}" dt="2024-09-18T17:33:42.547" v="294"/>
          <ac:spMkLst>
            <pc:docMk/>
            <pc:sldMk cId="239021002" sldId="515"/>
            <ac:spMk id="3" creationId="{9F34CAF7-D177-CD7E-8BA1-2168164CA705}"/>
          </ac:spMkLst>
        </pc:spChg>
        <pc:spChg chg="add del mod">
          <ac:chgData name="Isabel Fairclough" userId="S::ifairclough@cnmsocal.org::00bdecbe-0815-49db-ac49-b9f59bdf434e" providerId="AD" clId="Web-{F458672C-8B5D-5EB9-BE48-115EF9857395}" dt="2024-09-18T17:33:41.219" v="293"/>
          <ac:spMkLst>
            <pc:docMk/>
            <pc:sldMk cId="239021002" sldId="515"/>
            <ac:spMk id="5" creationId="{23947188-E3E2-12FF-5CA8-98E816FF1591}"/>
          </ac:spMkLst>
        </pc:spChg>
        <pc:spChg chg="add mod">
          <ac:chgData name="Isabel Fairclough" userId="S::ifairclough@cnmsocal.org::00bdecbe-0815-49db-ac49-b9f59bdf434e" providerId="AD" clId="Web-{F458672C-8B5D-5EB9-BE48-115EF9857395}" dt="2024-09-18T17:34:15.753" v="301" actId="1076"/>
          <ac:spMkLst>
            <pc:docMk/>
            <pc:sldMk cId="239021002" sldId="515"/>
            <ac:spMk id="6" creationId="{A890C18B-B49A-FB34-91D8-3AB9D694F505}"/>
          </ac:spMkLst>
        </pc:spChg>
        <pc:spChg chg="add del mod">
          <ac:chgData name="Isabel Fairclough" userId="S::ifairclough@cnmsocal.org::00bdecbe-0815-49db-ac49-b9f59bdf434e" providerId="AD" clId="Web-{F458672C-8B5D-5EB9-BE48-115EF9857395}" dt="2024-09-18T17:33:44.579" v="295"/>
          <ac:spMkLst>
            <pc:docMk/>
            <pc:sldMk cId="239021002" sldId="515"/>
            <ac:spMk id="8" creationId="{645D1A6B-6EFF-0F94-3040-8EA7BA2145F9}"/>
          </ac:spMkLst>
        </pc:spChg>
      </pc:sldChg>
      <pc:sldChg chg="modSp add ord replId">
        <pc:chgData name="Isabel Fairclough" userId="S::ifairclough@cnmsocal.org::00bdecbe-0815-49db-ac49-b9f59bdf434e" providerId="AD" clId="Web-{F458672C-8B5D-5EB9-BE48-115EF9857395}" dt="2024-09-18T17:37:14.813" v="307" actId="20577"/>
        <pc:sldMkLst>
          <pc:docMk/>
          <pc:sldMk cId="3254409194" sldId="516"/>
        </pc:sldMkLst>
        <pc:spChg chg="mod">
          <ac:chgData name="Isabel Fairclough" userId="S::ifairclough@cnmsocal.org::00bdecbe-0815-49db-ac49-b9f59bdf434e" providerId="AD" clId="Web-{F458672C-8B5D-5EB9-BE48-115EF9857395}" dt="2024-09-18T17:37:14.813" v="307" actId="20577"/>
          <ac:spMkLst>
            <pc:docMk/>
            <pc:sldMk cId="3254409194" sldId="516"/>
            <ac:spMk id="2" creationId="{B71EC885-F5FB-740C-695A-BFAF4957ECAF}"/>
          </ac:spMkLst>
        </pc:spChg>
      </pc:sldChg>
      <pc:sldChg chg="addSp delSp modSp new mod chgLayout">
        <pc:chgData name="Isabel Fairclough" userId="S::ifairclough@cnmsocal.org::00bdecbe-0815-49db-ac49-b9f59bdf434e" providerId="AD" clId="Web-{F458672C-8B5D-5EB9-BE48-115EF9857395}" dt="2024-09-18T17:39:05.165" v="328" actId="1076"/>
        <pc:sldMkLst>
          <pc:docMk/>
          <pc:sldMk cId="4254668070" sldId="517"/>
        </pc:sldMkLst>
        <pc:spChg chg="mod ord">
          <ac:chgData name="Isabel Fairclough" userId="S::ifairclough@cnmsocal.org::00bdecbe-0815-49db-ac49-b9f59bdf434e" providerId="AD" clId="Web-{F458672C-8B5D-5EB9-BE48-115EF9857395}" dt="2024-09-18T17:39:05.165" v="328" actId="1076"/>
          <ac:spMkLst>
            <pc:docMk/>
            <pc:sldMk cId="4254668070" sldId="517"/>
            <ac:spMk id="2" creationId="{07017919-702A-1CF0-43D0-9AACF4D7CE6C}"/>
          </ac:spMkLst>
        </pc:spChg>
        <pc:spChg chg="del mod ord">
          <ac:chgData name="Isabel Fairclough" userId="S::ifairclough@cnmsocal.org::00bdecbe-0815-49db-ac49-b9f59bdf434e" providerId="AD" clId="Web-{F458672C-8B5D-5EB9-BE48-115EF9857395}" dt="2024-09-18T17:37:42.128" v="315"/>
          <ac:spMkLst>
            <pc:docMk/>
            <pc:sldMk cId="4254668070" sldId="517"/>
            <ac:spMk id="3" creationId="{D4035866-413F-4D45-E6BC-121C79DC2ABA}"/>
          </ac:spMkLst>
        </pc:spChg>
        <pc:graphicFrameChg chg="add mod modGraphic">
          <ac:chgData name="Isabel Fairclough" userId="S::ifairclough@cnmsocal.org::00bdecbe-0815-49db-ac49-b9f59bdf434e" providerId="AD" clId="Web-{F458672C-8B5D-5EB9-BE48-115EF9857395}" dt="2024-09-18T17:39:00.665" v="327" actId="1076"/>
          <ac:graphicFrameMkLst>
            <pc:docMk/>
            <pc:sldMk cId="4254668070" sldId="517"/>
            <ac:graphicFrameMk id="4" creationId="{BFF84192-4F0F-0607-A3AA-FA1B2EA09EDF}"/>
          </ac:graphicFrameMkLst>
        </pc:graphicFrameChg>
      </pc:sldChg>
      <pc:sldChg chg="new del">
        <pc:chgData name="Isabel Fairclough" userId="S::ifairclough@cnmsocal.org::00bdecbe-0815-49db-ac49-b9f59bdf434e" providerId="AD" clId="Web-{F458672C-8B5D-5EB9-BE48-115EF9857395}" dt="2024-09-18T17:41:53.975" v="331"/>
        <pc:sldMkLst>
          <pc:docMk/>
          <pc:sldMk cId="694551445" sldId="518"/>
        </pc:sldMkLst>
      </pc:sldChg>
      <pc:sldChg chg="modSp new">
        <pc:chgData name="Isabel Fairclough" userId="S::ifairclough@cnmsocal.org::00bdecbe-0815-49db-ac49-b9f59bdf434e" providerId="AD" clId="Web-{F458672C-8B5D-5EB9-BE48-115EF9857395}" dt="2024-09-18T17:42:37.697" v="340" actId="1076"/>
        <pc:sldMkLst>
          <pc:docMk/>
          <pc:sldMk cId="1766633698" sldId="519"/>
        </pc:sldMkLst>
        <pc:spChg chg="mod">
          <ac:chgData name="Isabel Fairclough" userId="S::ifairclough@cnmsocal.org::00bdecbe-0815-49db-ac49-b9f59bdf434e" providerId="AD" clId="Web-{F458672C-8B5D-5EB9-BE48-115EF9857395}" dt="2024-09-18T17:42:37.697" v="340" actId="1076"/>
          <ac:spMkLst>
            <pc:docMk/>
            <pc:sldMk cId="1766633698" sldId="519"/>
            <ac:spMk id="2" creationId="{15E8DC6C-4CE7-97B5-ECB1-43BBD5AE1C83}"/>
          </ac:spMkLst>
        </pc:spChg>
      </pc:sldChg>
      <pc:sldChg chg="addSp modSp new mod modClrScheme chgLayout">
        <pc:chgData name="Isabel Fairclough" userId="S::ifairclough@cnmsocal.org::00bdecbe-0815-49db-ac49-b9f59bdf434e" providerId="AD" clId="Web-{F458672C-8B5D-5EB9-BE48-115EF9857395}" dt="2024-09-18T17:44:20.298" v="356" actId="1076"/>
        <pc:sldMkLst>
          <pc:docMk/>
          <pc:sldMk cId="695142621" sldId="520"/>
        </pc:sldMkLst>
        <pc:spChg chg="mod ord">
          <ac:chgData name="Isabel Fairclough" userId="S::ifairclough@cnmsocal.org::00bdecbe-0815-49db-ac49-b9f59bdf434e" providerId="AD" clId="Web-{F458672C-8B5D-5EB9-BE48-115EF9857395}" dt="2024-09-18T17:44:00.531" v="348" actId="20577"/>
          <ac:spMkLst>
            <pc:docMk/>
            <pc:sldMk cId="695142621" sldId="520"/>
            <ac:spMk id="2" creationId="{912CBB3D-2B32-A6BC-2488-1A779E35EBF9}"/>
          </ac:spMkLst>
        </pc:spChg>
        <pc:spChg chg="add mod ord">
          <ac:chgData name="Isabel Fairclough" userId="S::ifairclough@cnmsocal.org::00bdecbe-0815-49db-ac49-b9f59bdf434e" providerId="AD" clId="Web-{F458672C-8B5D-5EB9-BE48-115EF9857395}" dt="2024-09-18T17:44:20.298" v="356" actId="1076"/>
          <ac:spMkLst>
            <pc:docMk/>
            <pc:sldMk cId="695142621" sldId="520"/>
            <ac:spMk id="3" creationId="{B00A196C-416D-D47E-271C-EA389F8F3EA4}"/>
          </ac:spMkLst>
        </pc:spChg>
      </pc:sldChg>
      <pc:sldChg chg="addSp delSp modSp new mod setBg">
        <pc:chgData name="Isabel Fairclough" userId="S::ifairclough@cnmsocal.org::00bdecbe-0815-49db-ac49-b9f59bdf434e" providerId="AD" clId="Web-{F458672C-8B5D-5EB9-BE48-115EF9857395}" dt="2024-09-18T17:44:54.004" v="362"/>
        <pc:sldMkLst>
          <pc:docMk/>
          <pc:sldMk cId="973807806" sldId="521"/>
        </pc:sldMkLst>
        <pc:spChg chg="add del">
          <ac:chgData name="Isabel Fairclough" userId="S::ifairclough@cnmsocal.org::00bdecbe-0815-49db-ac49-b9f59bdf434e" providerId="AD" clId="Web-{F458672C-8B5D-5EB9-BE48-115EF9857395}" dt="2024-09-18T17:44:54.004" v="362"/>
          <ac:spMkLst>
            <pc:docMk/>
            <pc:sldMk cId="973807806" sldId="521"/>
            <ac:spMk id="2" creationId="{0D679D0F-FAF5-9BBF-229D-9D764956D769}"/>
          </ac:spMkLst>
        </pc:spChg>
        <pc:spChg chg="del">
          <ac:chgData name="Isabel Fairclough" userId="S::ifairclough@cnmsocal.org::00bdecbe-0815-49db-ac49-b9f59bdf434e" providerId="AD" clId="Web-{F458672C-8B5D-5EB9-BE48-115EF9857395}" dt="2024-09-18T17:44:37.659" v="358"/>
          <ac:spMkLst>
            <pc:docMk/>
            <pc:sldMk cId="973807806" sldId="521"/>
            <ac:spMk id="3" creationId="{43623A13-E565-ADFF-F0A4-B2029E153EA2}"/>
          </ac:spMkLst>
        </pc:spChg>
        <pc:spChg chg="add del">
          <ac:chgData name="Isabel Fairclough" userId="S::ifairclough@cnmsocal.org::00bdecbe-0815-49db-ac49-b9f59bdf434e" providerId="AD" clId="Web-{F458672C-8B5D-5EB9-BE48-115EF9857395}" dt="2024-09-18T17:44:44.362" v="360"/>
          <ac:spMkLst>
            <pc:docMk/>
            <pc:sldMk cId="973807806" sldId="521"/>
            <ac:spMk id="9" creationId="{42A4FC2C-047E-45A5-965D-8E1E3BF09BC6}"/>
          </ac:spMkLst>
        </pc:spChg>
        <pc:picChg chg="add del mod ord">
          <ac:chgData name="Isabel Fairclough" userId="S::ifairclough@cnmsocal.org::00bdecbe-0815-49db-ac49-b9f59bdf434e" providerId="AD" clId="Web-{F458672C-8B5D-5EB9-BE48-115EF9857395}" dt="2024-09-18T17:44:49.988" v="361"/>
          <ac:picMkLst>
            <pc:docMk/>
            <pc:sldMk cId="973807806" sldId="521"/>
            <ac:picMk id="4" creationId="{53773013-2611-2E41-9E4B-C3300390B6E0}"/>
          </ac:picMkLst>
        </pc:picChg>
      </pc:sldChg>
      <pc:sldChg chg="addSp delSp modSp new">
        <pc:chgData name="Isabel Fairclough" userId="S::ifairclough@cnmsocal.org::00bdecbe-0815-49db-ac49-b9f59bdf434e" providerId="AD" clId="Web-{F458672C-8B5D-5EB9-BE48-115EF9857395}" dt="2024-09-18T17:46:59.857" v="377" actId="1076"/>
        <pc:sldMkLst>
          <pc:docMk/>
          <pc:sldMk cId="3796241592" sldId="522"/>
        </pc:sldMkLst>
        <pc:spChg chg="del">
          <ac:chgData name="Isabel Fairclough" userId="S::ifairclough@cnmsocal.org::00bdecbe-0815-49db-ac49-b9f59bdf434e" providerId="AD" clId="Web-{F458672C-8B5D-5EB9-BE48-115EF9857395}" dt="2024-09-18T17:46:47.246" v="372"/>
          <ac:spMkLst>
            <pc:docMk/>
            <pc:sldMk cId="3796241592" sldId="522"/>
            <ac:spMk id="2" creationId="{93743C6E-0FF3-B932-DC18-41D71A963A0E}"/>
          </ac:spMkLst>
        </pc:spChg>
        <pc:spChg chg="del mod">
          <ac:chgData name="Isabel Fairclough" userId="S::ifairclough@cnmsocal.org::00bdecbe-0815-49db-ac49-b9f59bdf434e" providerId="AD" clId="Web-{F458672C-8B5D-5EB9-BE48-115EF9857395}" dt="2024-09-18T17:46:43.637" v="371"/>
          <ac:spMkLst>
            <pc:docMk/>
            <pc:sldMk cId="3796241592" sldId="522"/>
            <ac:spMk id="3" creationId="{09D8676F-3FDB-E662-89F6-FDF615E7F1DB}"/>
          </ac:spMkLst>
        </pc:spChg>
        <pc:spChg chg="add del mod">
          <ac:chgData name="Isabel Fairclough" userId="S::ifairclough@cnmsocal.org::00bdecbe-0815-49db-ac49-b9f59bdf434e" providerId="AD" clId="Web-{F458672C-8B5D-5EB9-BE48-115EF9857395}" dt="2024-09-18T17:46:51.809" v="374"/>
          <ac:spMkLst>
            <pc:docMk/>
            <pc:sldMk cId="3796241592" sldId="522"/>
            <ac:spMk id="6" creationId="{9A6FB580-D115-DF65-511A-5EEA3696C767}"/>
          </ac:spMkLst>
        </pc:spChg>
        <pc:picChg chg="add mod">
          <ac:chgData name="Isabel Fairclough" userId="S::ifairclough@cnmsocal.org::00bdecbe-0815-49db-ac49-b9f59bdf434e" providerId="AD" clId="Web-{F458672C-8B5D-5EB9-BE48-115EF9857395}" dt="2024-09-18T17:46:59.857" v="377" actId="1076"/>
          <ac:picMkLst>
            <pc:docMk/>
            <pc:sldMk cId="3796241592" sldId="522"/>
            <ac:picMk id="4" creationId="{7CF2CC0D-70CE-D68D-EC91-F3AE018A9EA2}"/>
          </ac:picMkLst>
        </pc:picChg>
      </pc:sldChg>
      <pc:sldChg chg="addSp delSp modSp new">
        <pc:chgData name="Isabel Fairclough" userId="S::ifairclough@cnmsocal.org::00bdecbe-0815-49db-ac49-b9f59bdf434e" providerId="AD" clId="Web-{F458672C-8B5D-5EB9-BE48-115EF9857395}" dt="2024-09-18T17:48:27.973" v="386" actId="1076"/>
        <pc:sldMkLst>
          <pc:docMk/>
          <pc:sldMk cId="3918418996" sldId="523"/>
        </pc:sldMkLst>
        <pc:spChg chg="del">
          <ac:chgData name="Isabel Fairclough" userId="S::ifairclough@cnmsocal.org::00bdecbe-0815-49db-ac49-b9f59bdf434e" providerId="AD" clId="Web-{F458672C-8B5D-5EB9-BE48-115EF9857395}" dt="2024-09-18T17:48:03.471" v="379"/>
          <ac:spMkLst>
            <pc:docMk/>
            <pc:sldMk cId="3918418996" sldId="523"/>
            <ac:spMk id="2" creationId="{2F9DF28B-1DF1-A78F-6D90-E3B402EB5867}"/>
          </ac:spMkLst>
        </pc:spChg>
        <pc:spChg chg="del">
          <ac:chgData name="Isabel Fairclough" userId="S::ifairclough@cnmsocal.org::00bdecbe-0815-49db-ac49-b9f59bdf434e" providerId="AD" clId="Web-{F458672C-8B5D-5EB9-BE48-115EF9857395}" dt="2024-09-18T17:48:05.596" v="380"/>
          <ac:spMkLst>
            <pc:docMk/>
            <pc:sldMk cId="3918418996" sldId="523"/>
            <ac:spMk id="3" creationId="{505E2F48-13F8-272D-6369-BDF14825F155}"/>
          </ac:spMkLst>
        </pc:spChg>
        <pc:picChg chg="add mod">
          <ac:chgData name="Isabel Fairclough" userId="S::ifairclough@cnmsocal.org::00bdecbe-0815-49db-ac49-b9f59bdf434e" providerId="AD" clId="Web-{F458672C-8B5D-5EB9-BE48-115EF9857395}" dt="2024-09-18T17:48:27.973" v="386" actId="1076"/>
          <ac:picMkLst>
            <pc:docMk/>
            <pc:sldMk cId="3918418996" sldId="523"/>
            <ac:picMk id="4" creationId="{6ED60591-56F5-B92C-E290-9D8FC3C03238}"/>
          </ac:picMkLst>
        </pc:picChg>
      </pc:sldChg>
      <pc:sldChg chg="addSp delSp modSp new">
        <pc:chgData name="Isabel Fairclough" userId="S::ifairclough@cnmsocal.org::00bdecbe-0815-49db-ac49-b9f59bdf434e" providerId="AD" clId="Web-{F458672C-8B5D-5EB9-BE48-115EF9857395}" dt="2024-09-18T17:56:39.697" v="468" actId="1076"/>
        <pc:sldMkLst>
          <pc:docMk/>
          <pc:sldMk cId="2979506761" sldId="524"/>
        </pc:sldMkLst>
        <pc:spChg chg="del">
          <ac:chgData name="Isabel Fairclough" userId="S::ifairclough@cnmsocal.org::00bdecbe-0815-49db-ac49-b9f59bdf434e" providerId="AD" clId="Web-{F458672C-8B5D-5EB9-BE48-115EF9857395}" dt="2024-09-18T17:48:47.771" v="388"/>
          <ac:spMkLst>
            <pc:docMk/>
            <pc:sldMk cId="2979506761" sldId="524"/>
            <ac:spMk id="2" creationId="{96F822E8-29E0-6384-4CD0-16514BC7330A}"/>
          </ac:spMkLst>
        </pc:spChg>
        <pc:spChg chg="del">
          <ac:chgData name="Isabel Fairclough" userId="S::ifairclough@cnmsocal.org::00bdecbe-0815-49db-ac49-b9f59bdf434e" providerId="AD" clId="Web-{F458672C-8B5D-5EB9-BE48-115EF9857395}" dt="2024-09-18T17:48:49.959" v="389"/>
          <ac:spMkLst>
            <pc:docMk/>
            <pc:sldMk cId="2979506761" sldId="524"/>
            <ac:spMk id="3" creationId="{E2783D5C-916B-4C5E-EA33-C70228771C23}"/>
          </ac:spMkLst>
        </pc:spChg>
        <pc:spChg chg="add mod">
          <ac:chgData name="Isabel Fairclough" userId="S::ifairclough@cnmsocal.org::00bdecbe-0815-49db-ac49-b9f59bdf434e" providerId="AD" clId="Web-{F458672C-8B5D-5EB9-BE48-115EF9857395}" dt="2024-09-18T17:56:27.493" v="466" actId="20577"/>
          <ac:spMkLst>
            <pc:docMk/>
            <pc:sldMk cId="2979506761" sldId="524"/>
            <ac:spMk id="77" creationId="{C3F7F34F-B02B-B4A7-1048-E2AC2235DD27}"/>
          </ac:spMkLst>
        </pc:spChg>
        <pc:spChg chg="add mod">
          <ac:chgData name="Isabel Fairclough" userId="S::ifairclough@cnmsocal.org::00bdecbe-0815-49db-ac49-b9f59bdf434e" providerId="AD" clId="Web-{F458672C-8B5D-5EB9-BE48-115EF9857395}" dt="2024-09-18T17:56:30.446" v="467" actId="20577"/>
          <ac:spMkLst>
            <pc:docMk/>
            <pc:sldMk cId="2979506761" sldId="524"/>
            <ac:spMk id="78" creationId="{1A18EF77-51B8-D630-40F5-717D6AE46160}"/>
          </ac:spMkLst>
        </pc:spChg>
        <pc:spChg chg="add del mod ord">
          <ac:chgData name="Isabel Fairclough" userId="S::ifairclough@cnmsocal.org::00bdecbe-0815-49db-ac49-b9f59bdf434e" providerId="AD" clId="Web-{F458672C-8B5D-5EB9-BE48-115EF9857395}" dt="2024-09-18T17:56:10.569" v="462"/>
          <ac:spMkLst>
            <pc:docMk/>
            <pc:sldMk cId="2979506761" sldId="524"/>
            <ac:spMk id="79" creationId="{B8239A9C-5E05-711A-F971-BBD9DE5957A0}"/>
          </ac:spMkLst>
        </pc:spChg>
        <pc:spChg chg="add del mod ord">
          <ac:chgData name="Isabel Fairclough" userId="S::ifairclough@cnmsocal.org::00bdecbe-0815-49db-ac49-b9f59bdf434e" providerId="AD" clId="Web-{F458672C-8B5D-5EB9-BE48-115EF9857395}" dt="2024-09-18T17:56:09.288" v="461"/>
          <ac:spMkLst>
            <pc:docMk/>
            <pc:sldMk cId="2979506761" sldId="524"/>
            <ac:spMk id="92" creationId="{7EE35A1E-CAA9-7AED-EF8E-8968C6DDD3EC}"/>
          </ac:spMkLst>
        </pc:spChg>
        <pc:graphicFrameChg chg="add mod modGraphic">
          <ac:chgData name="Isabel Fairclough" userId="S::ifairclough@cnmsocal.org::00bdecbe-0815-49db-ac49-b9f59bdf434e" providerId="AD" clId="Web-{F458672C-8B5D-5EB9-BE48-115EF9857395}" dt="2024-09-18T17:56:39.697" v="468" actId="1076"/>
          <ac:graphicFrameMkLst>
            <pc:docMk/>
            <pc:sldMk cId="2979506761" sldId="524"/>
            <ac:graphicFrameMk id="4" creationId="{07740810-9182-80CB-ECF5-AC5206300B89}"/>
          </ac:graphicFrameMkLst>
        </pc:graphicFrameChg>
      </pc:sldChg>
      <pc:sldChg chg="addSp delSp modSp new mod chgLayout">
        <pc:chgData name="Isabel Fairclough" userId="S::ifairclough@cnmsocal.org::00bdecbe-0815-49db-ac49-b9f59bdf434e" providerId="AD" clId="Web-{F458672C-8B5D-5EB9-BE48-115EF9857395}" dt="2024-09-18T17:57:39.451" v="478"/>
        <pc:sldMkLst>
          <pc:docMk/>
          <pc:sldMk cId="116431947" sldId="525"/>
        </pc:sldMkLst>
        <pc:spChg chg="mod ord">
          <ac:chgData name="Isabel Fairclough" userId="S::ifairclough@cnmsocal.org::00bdecbe-0815-49db-ac49-b9f59bdf434e" providerId="AD" clId="Web-{F458672C-8B5D-5EB9-BE48-115EF9857395}" dt="2024-09-18T17:57:35.295" v="477" actId="20577"/>
          <ac:spMkLst>
            <pc:docMk/>
            <pc:sldMk cId="116431947" sldId="525"/>
            <ac:spMk id="2" creationId="{5F3A6A06-93A3-56B0-E936-AAFEDD08569F}"/>
          </ac:spMkLst>
        </pc:spChg>
        <pc:spChg chg="del mod ord">
          <ac:chgData name="Isabel Fairclough" userId="S::ifairclough@cnmsocal.org::00bdecbe-0815-49db-ac49-b9f59bdf434e" providerId="AD" clId="Web-{F458672C-8B5D-5EB9-BE48-115EF9857395}" dt="2024-09-18T17:57:39.451" v="478"/>
          <ac:spMkLst>
            <pc:docMk/>
            <pc:sldMk cId="116431947" sldId="525"/>
            <ac:spMk id="3" creationId="{F16BB5C3-B146-ED38-9593-9E659FA2A19B}"/>
          </ac:spMkLst>
        </pc:spChg>
        <pc:spChg chg="add del mod">
          <ac:chgData name="Isabel Fairclough" userId="S::ifairclough@cnmsocal.org::00bdecbe-0815-49db-ac49-b9f59bdf434e" providerId="AD" clId="Web-{F458672C-8B5D-5EB9-BE48-115EF9857395}" dt="2024-09-18T17:57:30.779" v="474"/>
          <ac:spMkLst>
            <pc:docMk/>
            <pc:sldMk cId="116431947" sldId="525"/>
            <ac:spMk id="4" creationId="{4546139F-A3BC-304F-6E06-947EE30A2028}"/>
          </ac:spMkLst>
        </pc:spChg>
      </pc:sldChg>
      <pc:sldChg chg="addSp delSp modSp new mod modClrScheme chgLayout">
        <pc:chgData name="Isabel Fairclough" userId="S::ifairclough@cnmsocal.org::00bdecbe-0815-49db-ac49-b9f59bdf434e" providerId="AD" clId="Web-{F458672C-8B5D-5EB9-BE48-115EF9857395}" dt="2024-09-18T18:00:34.027" v="534" actId="1076"/>
        <pc:sldMkLst>
          <pc:docMk/>
          <pc:sldMk cId="40425337" sldId="526"/>
        </pc:sldMkLst>
        <pc:spChg chg="mod ord">
          <ac:chgData name="Isabel Fairclough" userId="S::ifairclough@cnmsocal.org::00bdecbe-0815-49db-ac49-b9f59bdf434e" providerId="AD" clId="Web-{F458672C-8B5D-5EB9-BE48-115EF9857395}" dt="2024-09-18T17:59:15.927" v="511" actId="1076"/>
          <ac:spMkLst>
            <pc:docMk/>
            <pc:sldMk cId="40425337" sldId="526"/>
            <ac:spMk id="2" creationId="{C82BD815-D6F7-43FA-D21D-E888C80EEFAA}"/>
          </ac:spMkLst>
        </pc:spChg>
        <pc:spChg chg="del mod ord">
          <ac:chgData name="Isabel Fairclough" userId="S::ifairclough@cnmsocal.org::00bdecbe-0815-49db-ac49-b9f59bdf434e" providerId="AD" clId="Web-{F458672C-8B5D-5EB9-BE48-115EF9857395}" dt="2024-09-18T17:59:42.773" v="515"/>
          <ac:spMkLst>
            <pc:docMk/>
            <pc:sldMk cId="40425337" sldId="526"/>
            <ac:spMk id="3" creationId="{B8574641-F673-CC53-B747-23D1DB229D5D}"/>
          </ac:spMkLst>
        </pc:spChg>
        <pc:spChg chg="add del mod ord">
          <ac:chgData name="Isabel Fairclough" userId="S::ifairclough@cnmsocal.org::00bdecbe-0815-49db-ac49-b9f59bdf434e" providerId="AD" clId="Web-{F458672C-8B5D-5EB9-BE48-115EF9857395}" dt="2024-09-18T17:59:26.506" v="514" actId="20577"/>
          <ac:spMkLst>
            <pc:docMk/>
            <pc:sldMk cId="40425337" sldId="526"/>
            <ac:spMk id="4" creationId="{DE9506A1-ECFA-4CF5-26AD-3A339946030D}"/>
          </ac:spMkLst>
        </pc:spChg>
        <pc:spChg chg="add del mod">
          <ac:chgData name="Isabel Fairclough" userId="S::ifairclough@cnmsocal.org::00bdecbe-0815-49db-ac49-b9f59bdf434e" providerId="AD" clId="Web-{F458672C-8B5D-5EB9-BE48-115EF9857395}" dt="2024-09-18T17:58:40.299" v="499"/>
          <ac:spMkLst>
            <pc:docMk/>
            <pc:sldMk cId="40425337" sldId="526"/>
            <ac:spMk id="6" creationId="{064F27DB-63AE-B245-C730-117C15D5374A}"/>
          </ac:spMkLst>
        </pc:spChg>
        <pc:picChg chg="add mod ord">
          <ac:chgData name="Isabel Fairclough" userId="S::ifairclough@cnmsocal.org::00bdecbe-0815-49db-ac49-b9f59bdf434e" providerId="AD" clId="Web-{F458672C-8B5D-5EB9-BE48-115EF9857395}" dt="2024-09-18T18:00:34.027" v="534" actId="1076"/>
          <ac:picMkLst>
            <pc:docMk/>
            <pc:sldMk cId="40425337" sldId="526"/>
            <ac:picMk id="7" creationId="{4A9DC98B-D449-38E9-0BEC-A1DEFDDED247}"/>
          </ac:picMkLst>
        </pc:picChg>
      </pc:sldChg>
      <pc:sldChg chg="modSp add ord replId">
        <pc:chgData name="Isabel Fairclough" userId="S::ifairclough@cnmsocal.org::00bdecbe-0815-49db-ac49-b9f59bdf434e" providerId="AD" clId="Web-{F458672C-8B5D-5EB9-BE48-115EF9857395}" dt="2024-09-18T18:02:44.224" v="544" actId="1076"/>
        <pc:sldMkLst>
          <pc:docMk/>
          <pc:sldMk cId="617324663" sldId="527"/>
        </pc:sldMkLst>
        <pc:spChg chg="mod">
          <ac:chgData name="Isabel Fairclough" userId="S::ifairclough@cnmsocal.org::00bdecbe-0815-49db-ac49-b9f59bdf434e" providerId="AD" clId="Web-{F458672C-8B5D-5EB9-BE48-115EF9857395}" dt="2024-09-18T18:02:44.224" v="544" actId="1076"/>
          <ac:spMkLst>
            <pc:docMk/>
            <pc:sldMk cId="617324663" sldId="527"/>
            <ac:spMk id="2" creationId="{15E8DC6C-4CE7-97B5-ECB1-43BBD5AE1C83}"/>
          </ac:spMkLst>
        </pc:spChg>
      </pc:sldChg>
      <pc:sldChg chg="addSp delSp modSp new mod chgLayout">
        <pc:chgData name="Isabel Fairclough" userId="S::ifairclough@cnmsocal.org::00bdecbe-0815-49db-ac49-b9f59bdf434e" providerId="AD" clId="Web-{F458672C-8B5D-5EB9-BE48-115EF9857395}" dt="2024-09-18T18:03:14.320" v="551"/>
        <pc:sldMkLst>
          <pc:docMk/>
          <pc:sldMk cId="4108453853" sldId="528"/>
        </pc:sldMkLst>
        <pc:spChg chg="mod ord">
          <ac:chgData name="Isabel Fairclough" userId="S::ifairclough@cnmsocal.org::00bdecbe-0815-49db-ac49-b9f59bdf434e" providerId="AD" clId="Web-{F458672C-8B5D-5EB9-BE48-115EF9857395}" dt="2024-09-18T18:03:13.492" v="550" actId="20577"/>
          <ac:spMkLst>
            <pc:docMk/>
            <pc:sldMk cId="4108453853" sldId="528"/>
            <ac:spMk id="2" creationId="{BF74931D-49A0-7FF0-360B-EE0FBDFAAB87}"/>
          </ac:spMkLst>
        </pc:spChg>
        <pc:spChg chg="add del mod ord">
          <ac:chgData name="Isabel Fairclough" userId="S::ifairclough@cnmsocal.org::00bdecbe-0815-49db-ac49-b9f59bdf434e" providerId="AD" clId="Web-{F458672C-8B5D-5EB9-BE48-115EF9857395}" dt="2024-09-18T18:03:14.320" v="551"/>
          <ac:spMkLst>
            <pc:docMk/>
            <pc:sldMk cId="4108453853" sldId="528"/>
            <ac:spMk id="3" creationId="{9D51C98E-D7FE-95EA-FB0F-10EC73BC3863}"/>
          </ac:spMkLst>
        </pc:spChg>
      </pc:sldChg>
      <pc:sldChg chg="addSp delSp modSp new mod chgLayout">
        <pc:chgData name="Isabel Fairclough" userId="S::ifairclough@cnmsocal.org::00bdecbe-0815-49db-ac49-b9f59bdf434e" providerId="AD" clId="Web-{F458672C-8B5D-5EB9-BE48-115EF9857395}" dt="2024-09-18T18:05:49.769" v="579" actId="1076"/>
        <pc:sldMkLst>
          <pc:docMk/>
          <pc:sldMk cId="2337612683" sldId="529"/>
        </pc:sldMkLst>
        <pc:spChg chg="mod ord">
          <ac:chgData name="Isabel Fairclough" userId="S::ifairclough@cnmsocal.org::00bdecbe-0815-49db-ac49-b9f59bdf434e" providerId="AD" clId="Web-{F458672C-8B5D-5EB9-BE48-115EF9857395}" dt="2024-09-18T18:05:49.769" v="579" actId="1076"/>
          <ac:spMkLst>
            <pc:docMk/>
            <pc:sldMk cId="2337612683" sldId="529"/>
            <ac:spMk id="2" creationId="{BCD5B8D9-F0B8-48F8-AAF0-5C618E7ED0E6}"/>
          </ac:spMkLst>
        </pc:spChg>
        <pc:spChg chg="del mod ord">
          <ac:chgData name="Isabel Fairclough" userId="S::ifairclough@cnmsocal.org::00bdecbe-0815-49db-ac49-b9f59bdf434e" providerId="AD" clId="Web-{F458672C-8B5D-5EB9-BE48-115EF9857395}" dt="2024-09-18T18:04:06.152" v="558"/>
          <ac:spMkLst>
            <pc:docMk/>
            <pc:sldMk cId="2337612683" sldId="529"/>
            <ac:spMk id="3" creationId="{187AC920-1C0C-BCEE-A50D-B684D460D7A4}"/>
          </ac:spMkLst>
        </pc:spChg>
        <pc:picChg chg="add mod ord">
          <ac:chgData name="Isabel Fairclough" userId="S::ifairclough@cnmsocal.org::00bdecbe-0815-49db-ac49-b9f59bdf434e" providerId="AD" clId="Web-{F458672C-8B5D-5EB9-BE48-115EF9857395}" dt="2024-09-18T18:05:42.346" v="578" actId="1076"/>
          <ac:picMkLst>
            <pc:docMk/>
            <pc:sldMk cId="2337612683" sldId="529"/>
            <ac:picMk id="4" creationId="{C8424297-2C40-9BF9-7F72-AB9E9A83DE44}"/>
          </ac:picMkLst>
        </pc:picChg>
      </pc:sldChg>
      <pc:sldChg chg="modSp new">
        <pc:chgData name="Isabel Fairclough" userId="S::ifairclough@cnmsocal.org::00bdecbe-0815-49db-ac49-b9f59bdf434e" providerId="AD" clId="Web-{F458672C-8B5D-5EB9-BE48-115EF9857395}" dt="2024-09-18T18:06:41.069" v="598" actId="1076"/>
        <pc:sldMkLst>
          <pc:docMk/>
          <pc:sldMk cId="3849408608" sldId="530"/>
        </pc:sldMkLst>
        <pc:spChg chg="mod">
          <ac:chgData name="Isabel Fairclough" userId="S::ifairclough@cnmsocal.org::00bdecbe-0815-49db-ac49-b9f59bdf434e" providerId="AD" clId="Web-{F458672C-8B5D-5EB9-BE48-115EF9857395}" dt="2024-09-18T18:06:23.318" v="588" actId="20577"/>
          <ac:spMkLst>
            <pc:docMk/>
            <pc:sldMk cId="3849408608" sldId="530"/>
            <ac:spMk id="2" creationId="{28D0CE92-A310-0D4F-7D38-4C92DF5884C7}"/>
          </ac:spMkLst>
        </pc:spChg>
        <pc:spChg chg="mod">
          <ac:chgData name="Isabel Fairclough" userId="S::ifairclough@cnmsocal.org::00bdecbe-0815-49db-ac49-b9f59bdf434e" providerId="AD" clId="Web-{F458672C-8B5D-5EB9-BE48-115EF9857395}" dt="2024-09-18T18:06:41.069" v="598" actId="1076"/>
          <ac:spMkLst>
            <pc:docMk/>
            <pc:sldMk cId="3849408608" sldId="530"/>
            <ac:spMk id="3" creationId="{C7B68C9C-1AE3-47C2-E921-D66AB6A79725}"/>
          </ac:spMkLst>
        </pc:spChg>
      </pc:sldChg>
      <pc:sldChg chg="modSp add ord replId">
        <pc:chgData name="Isabel Fairclough" userId="S::ifairclough@cnmsocal.org::00bdecbe-0815-49db-ac49-b9f59bdf434e" providerId="AD" clId="Web-{F458672C-8B5D-5EB9-BE48-115EF9857395}" dt="2024-09-18T18:07:09.996" v="604" actId="1076"/>
        <pc:sldMkLst>
          <pc:docMk/>
          <pc:sldMk cId="179261319" sldId="531"/>
        </pc:sldMkLst>
        <pc:spChg chg="mod">
          <ac:chgData name="Isabel Fairclough" userId="S::ifairclough@cnmsocal.org::00bdecbe-0815-49db-ac49-b9f59bdf434e" providerId="AD" clId="Web-{F458672C-8B5D-5EB9-BE48-115EF9857395}" dt="2024-09-18T18:07:09.996" v="604" actId="1076"/>
          <ac:spMkLst>
            <pc:docMk/>
            <pc:sldMk cId="179261319" sldId="531"/>
            <ac:spMk id="2" creationId="{15E8DC6C-4CE7-97B5-ECB1-43BBD5AE1C83}"/>
          </ac:spMkLst>
        </pc:spChg>
      </pc:sldChg>
      <pc:sldChg chg="modSp add ord replId">
        <pc:chgData name="Isabel Fairclough" userId="S::ifairclough@cnmsocal.org::00bdecbe-0815-49db-ac49-b9f59bdf434e" providerId="AD" clId="Web-{F458672C-8B5D-5EB9-BE48-115EF9857395}" dt="2024-09-18T18:07:33.573" v="613" actId="20577"/>
        <pc:sldMkLst>
          <pc:docMk/>
          <pc:sldMk cId="1957675321" sldId="532"/>
        </pc:sldMkLst>
        <pc:spChg chg="mod">
          <ac:chgData name="Isabel Fairclough" userId="S::ifairclough@cnmsocal.org::00bdecbe-0815-49db-ac49-b9f59bdf434e" providerId="AD" clId="Web-{F458672C-8B5D-5EB9-BE48-115EF9857395}" dt="2024-09-18T18:07:33.573" v="613" actId="20577"/>
          <ac:spMkLst>
            <pc:docMk/>
            <pc:sldMk cId="1957675321" sldId="532"/>
            <ac:spMk id="2" creationId="{BF74931D-49A0-7FF0-360B-EE0FBDFAAB87}"/>
          </ac:spMkLst>
        </pc:spChg>
      </pc:sldChg>
      <pc:sldChg chg="new del">
        <pc:chgData name="Isabel Fairclough" userId="S::ifairclough@cnmsocal.org::00bdecbe-0815-49db-ac49-b9f59bdf434e" providerId="AD" clId="Web-{F458672C-8B5D-5EB9-BE48-115EF9857395}" dt="2024-09-18T18:07:48.496" v="616"/>
        <pc:sldMkLst>
          <pc:docMk/>
          <pc:sldMk cId="3469678478" sldId="533"/>
        </pc:sldMkLst>
      </pc:sldChg>
      <pc:sldChg chg="modSp new">
        <pc:chgData name="Isabel Fairclough" userId="S::ifairclough@cnmsocal.org::00bdecbe-0815-49db-ac49-b9f59bdf434e" providerId="AD" clId="Web-{F458672C-8B5D-5EB9-BE48-115EF9857395}" dt="2024-09-18T18:08:57.923" v="638" actId="1076"/>
        <pc:sldMkLst>
          <pc:docMk/>
          <pc:sldMk cId="1704155492" sldId="534"/>
        </pc:sldMkLst>
        <pc:spChg chg="mod">
          <ac:chgData name="Isabel Fairclough" userId="S::ifairclough@cnmsocal.org::00bdecbe-0815-49db-ac49-b9f59bdf434e" providerId="AD" clId="Web-{F458672C-8B5D-5EB9-BE48-115EF9857395}" dt="2024-09-18T18:08:57.923" v="638" actId="1076"/>
          <ac:spMkLst>
            <pc:docMk/>
            <pc:sldMk cId="1704155492" sldId="534"/>
            <ac:spMk id="2" creationId="{35E08EEE-B532-E473-7304-EDEB2117AE1D}"/>
          </ac:spMkLst>
        </pc:spChg>
        <pc:spChg chg="mod">
          <ac:chgData name="Isabel Fairclough" userId="S::ifairclough@cnmsocal.org::00bdecbe-0815-49db-ac49-b9f59bdf434e" providerId="AD" clId="Web-{F458672C-8B5D-5EB9-BE48-115EF9857395}" dt="2024-09-18T18:08:46.172" v="632" actId="20577"/>
          <ac:spMkLst>
            <pc:docMk/>
            <pc:sldMk cId="1704155492" sldId="534"/>
            <ac:spMk id="3" creationId="{11A5621E-DC49-8E24-5C3B-C825745F534A}"/>
          </ac:spMkLst>
        </pc:spChg>
      </pc:sldChg>
      <pc:sldChg chg="modSp add ord replId">
        <pc:chgData name="Isabel Fairclough" userId="S::ifairclough@cnmsocal.org::00bdecbe-0815-49db-ac49-b9f59bdf434e" providerId="AD" clId="Web-{F458672C-8B5D-5EB9-BE48-115EF9857395}" dt="2024-09-18T18:09:50.271" v="651" actId="20577"/>
        <pc:sldMkLst>
          <pc:docMk/>
          <pc:sldMk cId="1999999698" sldId="535"/>
        </pc:sldMkLst>
        <pc:spChg chg="mod">
          <ac:chgData name="Isabel Fairclough" userId="S::ifairclough@cnmsocal.org::00bdecbe-0815-49db-ac49-b9f59bdf434e" providerId="AD" clId="Web-{F458672C-8B5D-5EB9-BE48-115EF9857395}" dt="2024-09-18T18:09:27.847" v="641" actId="20577"/>
          <ac:spMkLst>
            <pc:docMk/>
            <pc:sldMk cId="1999999698" sldId="535"/>
            <ac:spMk id="2" creationId="{28D0CE92-A310-0D4F-7D38-4C92DF5884C7}"/>
          </ac:spMkLst>
        </pc:spChg>
        <pc:spChg chg="mod">
          <ac:chgData name="Isabel Fairclough" userId="S::ifairclough@cnmsocal.org::00bdecbe-0815-49db-ac49-b9f59bdf434e" providerId="AD" clId="Web-{F458672C-8B5D-5EB9-BE48-115EF9857395}" dt="2024-09-18T18:09:50.271" v="651" actId="20577"/>
          <ac:spMkLst>
            <pc:docMk/>
            <pc:sldMk cId="1999999698" sldId="535"/>
            <ac:spMk id="3" creationId="{C7B68C9C-1AE3-47C2-E921-D66AB6A79725}"/>
          </ac:spMkLst>
        </pc:spChg>
      </pc:sldChg>
      <pc:sldMasterChg chg="addSldLayout">
        <pc:chgData name="Isabel Fairclough" userId="S::ifairclough@cnmsocal.org::00bdecbe-0815-49db-ac49-b9f59bdf434e" providerId="AD" clId="Web-{F458672C-8B5D-5EB9-BE48-115EF9857395}" dt="2024-09-18T17:20:09.456" v="100"/>
        <pc:sldMasterMkLst>
          <pc:docMk/>
          <pc:sldMasterMk cId="3627558631" sldId="2147483694"/>
        </pc:sldMasterMkLst>
        <pc:sldLayoutChg chg="add">
          <pc:chgData name="Isabel Fairclough" userId="S::ifairclough@cnmsocal.org::00bdecbe-0815-49db-ac49-b9f59bdf434e" providerId="AD" clId="Web-{F458672C-8B5D-5EB9-BE48-115EF9857395}" dt="2024-09-18T17:20:09.456" v="100"/>
          <pc:sldLayoutMkLst>
            <pc:docMk/>
            <pc:sldMasterMk cId="3627558631" sldId="2147483694"/>
            <pc:sldLayoutMk cId="2653379282" sldId="2147483723"/>
          </pc:sldLayoutMkLst>
        </pc:sldLayoutChg>
      </pc:sldMasterChg>
    </pc:docChg>
  </pc:docChgLst>
  <pc:docChgLst>
    <pc:chgData name="Michelle Escamilla" userId="S::mescamilla@cnmsocal.org::613d3d6f-6755-4f0d-bf3d-47071faf7dbb" providerId="AD" clId="Web-{2EE1C273-B8AD-0D07-3BF4-CB4ACB8E0C2D}"/>
    <pc:docChg chg="addSld delSld modSld sldOrd">
      <pc:chgData name="Michelle Escamilla" userId="S::mescamilla@cnmsocal.org::613d3d6f-6755-4f0d-bf3d-47071faf7dbb" providerId="AD" clId="Web-{2EE1C273-B8AD-0D07-3BF4-CB4ACB8E0C2D}" dt="2024-09-19T17:32:34.852" v="238"/>
      <pc:docMkLst>
        <pc:docMk/>
      </pc:docMkLst>
      <pc:sldChg chg="ord">
        <pc:chgData name="Michelle Escamilla" userId="S::mescamilla@cnmsocal.org::613d3d6f-6755-4f0d-bf3d-47071faf7dbb" providerId="AD" clId="Web-{2EE1C273-B8AD-0D07-3BF4-CB4ACB8E0C2D}" dt="2024-09-19T16:06:19.486" v="1"/>
        <pc:sldMkLst>
          <pc:docMk/>
          <pc:sldMk cId="179261319" sldId="531"/>
        </pc:sldMkLst>
      </pc:sldChg>
      <pc:sldChg chg="addSp delSp modSp del">
        <pc:chgData name="Michelle Escamilla" userId="S::mescamilla@cnmsocal.org::613d3d6f-6755-4f0d-bf3d-47071faf7dbb" providerId="AD" clId="Web-{2EE1C273-B8AD-0D07-3BF4-CB4ACB8E0C2D}" dt="2024-09-19T16:18:49.357" v="104"/>
        <pc:sldMkLst>
          <pc:docMk/>
          <pc:sldMk cId="1448387936" sldId="537"/>
        </pc:sldMkLst>
        <pc:spChg chg="mod">
          <ac:chgData name="Michelle Escamilla" userId="S::mescamilla@cnmsocal.org::613d3d6f-6755-4f0d-bf3d-47071faf7dbb" providerId="AD" clId="Web-{2EE1C273-B8AD-0D07-3BF4-CB4ACB8E0C2D}" dt="2024-09-19T16:18:28.793" v="103" actId="20577"/>
          <ac:spMkLst>
            <pc:docMk/>
            <pc:sldMk cId="1448387936" sldId="537"/>
            <ac:spMk id="2" creationId="{00000000-0000-0000-0000-000000000000}"/>
          </ac:spMkLst>
        </pc:spChg>
        <pc:spChg chg="add del mod">
          <ac:chgData name="Michelle Escamilla" userId="S::mescamilla@cnmsocal.org::613d3d6f-6755-4f0d-bf3d-47071faf7dbb" providerId="AD" clId="Web-{2EE1C273-B8AD-0D07-3BF4-CB4ACB8E0C2D}" dt="2024-09-19T16:17:30.573" v="54"/>
          <ac:spMkLst>
            <pc:docMk/>
            <pc:sldMk cId="1448387936" sldId="537"/>
            <ac:spMk id="4" creationId="{5EF9A433-26FD-F5F6-C224-2C8979EB63AD}"/>
          </ac:spMkLst>
        </pc:spChg>
      </pc:sldChg>
      <pc:sldChg chg="add replId">
        <pc:chgData name="Michelle Escamilla" userId="S::mescamilla@cnmsocal.org::613d3d6f-6755-4f0d-bf3d-47071faf7dbb" providerId="AD" clId="Web-{2EE1C273-B8AD-0D07-3BF4-CB4ACB8E0C2D}" dt="2024-09-19T16:09:56.056" v="2"/>
        <pc:sldMkLst>
          <pc:docMk/>
          <pc:sldMk cId="366593922" sldId="543"/>
        </pc:sldMkLst>
      </pc:sldChg>
      <pc:sldChg chg="addSp delSp modSp add ord replId">
        <pc:chgData name="Michelle Escamilla" userId="S::mescamilla@cnmsocal.org::613d3d6f-6755-4f0d-bf3d-47071faf7dbb" providerId="AD" clId="Web-{2EE1C273-B8AD-0D07-3BF4-CB4ACB8E0C2D}" dt="2024-09-19T16:15:08.161" v="13" actId="1076"/>
        <pc:sldMkLst>
          <pc:docMk/>
          <pc:sldMk cId="4145618007" sldId="544"/>
        </pc:sldMkLst>
        <pc:spChg chg="del">
          <ac:chgData name="Michelle Escamilla" userId="S::mescamilla@cnmsocal.org::613d3d6f-6755-4f0d-bf3d-47071faf7dbb" providerId="AD" clId="Web-{2EE1C273-B8AD-0D07-3BF4-CB4ACB8E0C2D}" dt="2024-09-19T16:11:36.482" v="8"/>
          <ac:spMkLst>
            <pc:docMk/>
            <pc:sldMk cId="4145618007" sldId="544"/>
            <ac:spMk id="2" creationId="{15E8DC6C-4CE7-97B5-ECB1-43BBD5AE1C83}"/>
          </ac:spMkLst>
        </pc:spChg>
        <pc:spChg chg="add mod">
          <ac:chgData name="Michelle Escamilla" userId="S::mescamilla@cnmsocal.org::613d3d6f-6755-4f0d-bf3d-47071faf7dbb" providerId="AD" clId="Web-{2EE1C273-B8AD-0D07-3BF4-CB4ACB8E0C2D}" dt="2024-09-19T16:11:36.482" v="8"/>
          <ac:spMkLst>
            <pc:docMk/>
            <pc:sldMk cId="4145618007" sldId="544"/>
            <ac:spMk id="4" creationId="{7CCD8093-360A-3B0A-7A0E-C5EDF169D5ED}"/>
          </ac:spMkLst>
        </pc:spChg>
        <pc:picChg chg="add mod">
          <ac:chgData name="Michelle Escamilla" userId="S::mescamilla@cnmsocal.org::613d3d6f-6755-4f0d-bf3d-47071faf7dbb" providerId="AD" clId="Web-{2EE1C273-B8AD-0D07-3BF4-CB4ACB8E0C2D}" dt="2024-09-19T16:15:08.161" v="13" actId="1076"/>
          <ac:picMkLst>
            <pc:docMk/>
            <pc:sldMk cId="4145618007" sldId="544"/>
            <ac:picMk id="5" creationId="{563923DA-FC89-F7C0-C99F-17C9D043A0A5}"/>
          </ac:picMkLst>
        </pc:picChg>
      </pc:sldChg>
      <pc:sldChg chg="addSp delSp modSp add del ord replId">
        <pc:chgData name="Michelle Escamilla" userId="S::mescamilla@cnmsocal.org::613d3d6f-6755-4f0d-bf3d-47071faf7dbb" providerId="AD" clId="Web-{2EE1C273-B8AD-0D07-3BF4-CB4ACB8E0C2D}" dt="2024-09-19T17:32:34.852" v="238"/>
        <pc:sldMkLst>
          <pc:docMk/>
          <pc:sldMk cId="417453920" sldId="545"/>
        </pc:sldMkLst>
        <pc:spChg chg="del mod">
          <ac:chgData name="Michelle Escamilla" userId="S::mescamilla@cnmsocal.org::613d3d6f-6755-4f0d-bf3d-47071faf7dbb" providerId="AD" clId="Web-{2EE1C273-B8AD-0D07-3BF4-CB4ACB8E0C2D}" dt="2024-09-19T16:19:57.703" v="130"/>
          <ac:spMkLst>
            <pc:docMk/>
            <pc:sldMk cId="417453920" sldId="545"/>
            <ac:spMk id="2" creationId="{15E8DC6C-4CE7-97B5-ECB1-43BBD5AE1C83}"/>
          </ac:spMkLst>
        </pc:spChg>
        <pc:spChg chg="add mod">
          <ac:chgData name="Michelle Escamilla" userId="S::mescamilla@cnmsocal.org::613d3d6f-6755-4f0d-bf3d-47071faf7dbb" providerId="AD" clId="Web-{2EE1C273-B8AD-0D07-3BF4-CB4ACB8E0C2D}" dt="2024-09-19T16:19:57.703" v="130"/>
          <ac:spMkLst>
            <pc:docMk/>
            <pc:sldMk cId="417453920" sldId="545"/>
            <ac:spMk id="4" creationId="{67FFD4B4-3BFF-CB60-A0EF-5845F4A5E8D6}"/>
          </ac:spMkLst>
        </pc:spChg>
      </pc:sldChg>
      <pc:sldChg chg="addSp modSp add modNotes">
        <pc:chgData name="Michelle Escamilla" userId="S::mescamilla@cnmsocal.org::613d3d6f-6755-4f0d-bf3d-47071faf7dbb" providerId="AD" clId="Web-{2EE1C273-B8AD-0D07-3BF4-CB4ACB8E0C2D}" dt="2024-09-19T16:27:59.220" v="237" actId="1076"/>
        <pc:sldMkLst>
          <pc:docMk/>
          <pc:sldMk cId="2727219336" sldId="546"/>
        </pc:sldMkLst>
        <pc:spChg chg="mod">
          <ac:chgData name="Michelle Escamilla" userId="S::mescamilla@cnmsocal.org::613d3d6f-6755-4f0d-bf3d-47071faf7dbb" providerId="AD" clId="Web-{2EE1C273-B8AD-0D07-3BF4-CB4ACB8E0C2D}" dt="2024-09-19T16:27:55.720" v="236" actId="1076"/>
          <ac:spMkLst>
            <pc:docMk/>
            <pc:sldMk cId="2727219336" sldId="546"/>
            <ac:spMk id="2" creationId="{EE81B419-F18B-0AC4-933C-6554949D4CF9}"/>
          </ac:spMkLst>
        </pc:spChg>
        <pc:spChg chg="add">
          <ac:chgData name="Michelle Escamilla" userId="S::mescamilla@cnmsocal.org::613d3d6f-6755-4f0d-bf3d-47071faf7dbb" providerId="AD" clId="Web-{2EE1C273-B8AD-0D07-3BF4-CB4ACB8E0C2D}" dt="2024-09-19T16:19:59.765" v="131"/>
          <ac:spMkLst>
            <pc:docMk/>
            <pc:sldMk cId="2727219336" sldId="546"/>
            <ac:spMk id="3" creationId="{15E8DC6C-4CE7-97B5-ECB1-43BBD5AE1C83}"/>
          </ac:spMkLst>
        </pc:spChg>
        <pc:picChg chg="mod modCrop">
          <ac:chgData name="Michelle Escamilla" userId="S::mescamilla@cnmsocal.org::613d3d6f-6755-4f0d-bf3d-47071faf7dbb" providerId="AD" clId="Web-{2EE1C273-B8AD-0D07-3BF4-CB4ACB8E0C2D}" dt="2024-09-19T16:27:59.220" v="237" actId="1076"/>
          <ac:picMkLst>
            <pc:docMk/>
            <pc:sldMk cId="2727219336" sldId="546"/>
            <ac:picMk id="4" creationId="{06FA2AB8-71B7-4ABB-7C8E-29AB8B6AAFF6}"/>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67E2A4-7BDA-44BE-B747-6DECBB23EB8B}" type="doc">
      <dgm:prSet loTypeId="urn:microsoft.com/office/officeart/2005/8/layout/default" loCatId="list" qsTypeId="urn:microsoft.com/office/officeart/2005/8/quickstyle/simple4" qsCatId="simple" csTypeId="urn:microsoft.com/office/officeart/2005/8/colors/colorful4" csCatId="colorful" phldr="1"/>
      <dgm:spPr/>
      <dgm:t>
        <a:bodyPr/>
        <a:lstStyle/>
        <a:p>
          <a:endParaRPr lang="en-US"/>
        </a:p>
      </dgm:t>
    </dgm:pt>
    <dgm:pt modelId="{CABBD51F-0E5F-411E-B13F-F4DA749A604E}">
      <dgm:prSet custT="1"/>
      <dgm:spPr/>
      <dgm:t>
        <a:bodyPr/>
        <a:lstStyle/>
        <a:p>
          <a:r>
            <a:rPr lang="en-US" sz="2400" b="1" i="0">
              <a:solidFill>
                <a:schemeClr val="tx1"/>
              </a:solidFill>
              <a:latin typeface="Arial" panose="020B0604020202020204" pitchFamily="34" charset="0"/>
              <a:cs typeface="Arial" panose="020B0604020202020204" pitchFamily="34" charset="0"/>
            </a:rPr>
            <a:t>Be present</a:t>
          </a:r>
          <a:endParaRPr lang="en-US" sz="2400" b="1">
            <a:solidFill>
              <a:schemeClr val="tx1"/>
            </a:solidFill>
            <a:latin typeface="Arial" panose="020B0604020202020204" pitchFamily="34" charset="0"/>
            <a:cs typeface="Arial" panose="020B0604020202020204" pitchFamily="34" charset="0"/>
          </a:endParaRPr>
        </a:p>
      </dgm:t>
    </dgm:pt>
    <dgm:pt modelId="{68A94046-6BCA-4014-9D86-68388D6CB5D7}" type="parTrans" cxnId="{D008CD30-A3BC-4118-8816-69C744C7D0B8}">
      <dgm:prSet/>
      <dgm:spPr/>
      <dgm:t>
        <a:bodyPr/>
        <a:lstStyle/>
        <a:p>
          <a:endParaRPr lang="en-US" sz="2400" b="1">
            <a:solidFill>
              <a:schemeClr val="tx1"/>
            </a:solidFill>
            <a:latin typeface="Arial" panose="020B0604020202020204" pitchFamily="34" charset="0"/>
            <a:cs typeface="Arial" panose="020B0604020202020204" pitchFamily="34" charset="0"/>
          </a:endParaRPr>
        </a:p>
      </dgm:t>
    </dgm:pt>
    <dgm:pt modelId="{C8C3677C-01D3-4C86-9D61-AFE57DA01CDF}" type="sibTrans" cxnId="{D008CD30-A3BC-4118-8816-69C744C7D0B8}">
      <dgm:prSet/>
      <dgm:spPr/>
      <dgm:t>
        <a:bodyPr/>
        <a:lstStyle/>
        <a:p>
          <a:endParaRPr lang="en-US" sz="2400" b="1">
            <a:solidFill>
              <a:schemeClr val="tx1"/>
            </a:solidFill>
            <a:latin typeface="Arial" panose="020B0604020202020204" pitchFamily="34" charset="0"/>
            <a:cs typeface="Arial" panose="020B0604020202020204" pitchFamily="34" charset="0"/>
          </a:endParaRPr>
        </a:p>
      </dgm:t>
    </dgm:pt>
    <dgm:pt modelId="{0FCB99FD-6890-409D-8CE4-039EA7767D1C}">
      <dgm:prSet custT="1"/>
      <dgm:spPr/>
      <dgm:t>
        <a:bodyPr/>
        <a:lstStyle/>
        <a:p>
          <a:pPr rtl="0"/>
          <a:r>
            <a:rPr lang="en-US" sz="2400" b="1" i="0">
              <a:solidFill>
                <a:schemeClr val="tx1"/>
              </a:solidFill>
              <a:latin typeface="Arial"/>
              <a:cs typeface="Arial"/>
            </a:rPr>
            <a:t>Participate – interaction </a:t>
          </a:r>
          <a:endParaRPr lang="en-US" sz="2400" b="1">
            <a:solidFill>
              <a:schemeClr val="tx1"/>
            </a:solidFill>
            <a:latin typeface="Arial"/>
            <a:cs typeface="Arial"/>
          </a:endParaRPr>
        </a:p>
      </dgm:t>
    </dgm:pt>
    <dgm:pt modelId="{76099362-CB7A-4383-B233-1057E6B420D3}" type="parTrans" cxnId="{48269803-1DBB-40F0-86B3-AD5CAD880C3C}">
      <dgm:prSet/>
      <dgm:spPr/>
      <dgm:t>
        <a:bodyPr/>
        <a:lstStyle/>
        <a:p>
          <a:endParaRPr lang="en-US" sz="2400" b="1">
            <a:solidFill>
              <a:schemeClr val="tx1"/>
            </a:solidFill>
            <a:latin typeface="Arial" panose="020B0604020202020204" pitchFamily="34" charset="0"/>
            <a:cs typeface="Arial" panose="020B0604020202020204" pitchFamily="34" charset="0"/>
          </a:endParaRPr>
        </a:p>
      </dgm:t>
    </dgm:pt>
    <dgm:pt modelId="{40E85ED6-4504-45F5-8869-FCCA13064528}" type="sibTrans" cxnId="{48269803-1DBB-40F0-86B3-AD5CAD880C3C}">
      <dgm:prSet/>
      <dgm:spPr/>
      <dgm:t>
        <a:bodyPr/>
        <a:lstStyle/>
        <a:p>
          <a:endParaRPr lang="en-US" sz="2400" b="1">
            <a:solidFill>
              <a:schemeClr val="tx1"/>
            </a:solidFill>
            <a:latin typeface="Arial" panose="020B0604020202020204" pitchFamily="34" charset="0"/>
            <a:cs typeface="Arial" panose="020B0604020202020204" pitchFamily="34" charset="0"/>
          </a:endParaRPr>
        </a:p>
      </dgm:t>
    </dgm:pt>
    <dgm:pt modelId="{35B3FAE1-8BA6-4345-87E4-638CB5482592}">
      <dgm:prSet custT="1"/>
      <dgm:spPr/>
      <dgm:t>
        <a:bodyPr/>
        <a:lstStyle/>
        <a:p>
          <a:r>
            <a:rPr lang="en-US" sz="2400" b="1" i="0">
              <a:solidFill>
                <a:schemeClr val="tx1"/>
              </a:solidFill>
              <a:latin typeface="Arial"/>
              <a:cs typeface="Arial"/>
            </a:rPr>
            <a:t>Step up/back</a:t>
          </a:r>
          <a:endParaRPr lang="en-US" sz="2400" b="1">
            <a:solidFill>
              <a:schemeClr val="tx1"/>
            </a:solidFill>
            <a:latin typeface="Arial"/>
            <a:cs typeface="Arial"/>
          </a:endParaRPr>
        </a:p>
      </dgm:t>
    </dgm:pt>
    <dgm:pt modelId="{D5EC94E8-7F77-45FE-8B27-1AC6907F2B75}" type="parTrans" cxnId="{AA92051E-B538-4697-A61F-7824BBE887D4}">
      <dgm:prSet/>
      <dgm:spPr/>
      <dgm:t>
        <a:bodyPr/>
        <a:lstStyle/>
        <a:p>
          <a:endParaRPr lang="en-US" sz="2400" b="1">
            <a:solidFill>
              <a:schemeClr val="tx1"/>
            </a:solidFill>
            <a:latin typeface="Arial" panose="020B0604020202020204" pitchFamily="34" charset="0"/>
            <a:cs typeface="Arial" panose="020B0604020202020204" pitchFamily="34" charset="0"/>
          </a:endParaRPr>
        </a:p>
      </dgm:t>
    </dgm:pt>
    <dgm:pt modelId="{512B4DEE-7A2A-4C00-B9C0-E443BBAE9367}" type="sibTrans" cxnId="{AA92051E-B538-4697-A61F-7824BBE887D4}">
      <dgm:prSet/>
      <dgm:spPr/>
      <dgm:t>
        <a:bodyPr/>
        <a:lstStyle/>
        <a:p>
          <a:endParaRPr lang="en-US" sz="2400" b="1">
            <a:solidFill>
              <a:schemeClr val="tx1"/>
            </a:solidFill>
            <a:latin typeface="Arial" panose="020B0604020202020204" pitchFamily="34" charset="0"/>
            <a:cs typeface="Arial" panose="020B0604020202020204" pitchFamily="34" charset="0"/>
          </a:endParaRPr>
        </a:p>
      </dgm:t>
    </dgm:pt>
    <dgm:pt modelId="{AF0AD297-8EFF-4024-89F1-A38194968D93}">
      <dgm:prSet custT="1"/>
      <dgm:spPr/>
      <dgm:t>
        <a:bodyPr/>
        <a:lstStyle/>
        <a:p>
          <a:r>
            <a:rPr lang="en-US" sz="2400" b="1" i="0">
              <a:solidFill>
                <a:schemeClr val="tx1"/>
              </a:solidFill>
              <a:latin typeface="Arial"/>
              <a:cs typeface="Arial"/>
            </a:rPr>
            <a:t>Listen without judgement</a:t>
          </a:r>
          <a:endParaRPr lang="en-US" sz="2400" b="1">
            <a:solidFill>
              <a:schemeClr val="tx1"/>
            </a:solidFill>
            <a:latin typeface="Arial"/>
            <a:cs typeface="Arial"/>
          </a:endParaRPr>
        </a:p>
      </dgm:t>
    </dgm:pt>
    <dgm:pt modelId="{FA2FA95A-E46A-45B9-9BBA-CD1890956312}" type="parTrans" cxnId="{99301C54-A595-4F45-8403-3FE200EFBE1E}">
      <dgm:prSet/>
      <dgm:spPr/>
      <dgm:t>
        <a:bodyPr/>
        <a:lstStyle/>
        <a:p>
          <a:endParaRPr lang="en-US" sz="2400" b="1">
            <a:solidFill>
              <a:schemeClr val="tx1"/>
            </a:solidFill>
            <a:latin typeface="Arial" panose="020B0604020202020204" pitchFamily="34" charset="0"/>
            <a:cs typeface="Arial" panose="020B0604020202020204" pitchFamily="34" charset="0"/>
          </a:endParaRPr>
        </a:p>
      </dgm:t>
    </dgm:pt>
    <dgm:pt modelId="{D9EF83FB-9FBC-49CF-9B92-03965F5FC7B3}" type="sibTrans" cxnId="{99301C54-A595-4F45-8403-3FE200EFBE1E}">
      <dgm:prSet/>
      <dgm:spPr/>
      <dgm:t>
        <a:bodyPr/>
        <a:lstStyle/>
        <a:p>
          <a:endParaRPr lang="en-US" sz="2400" b="1">
            <a:solidFill>
              <a:schemeClr val="tx1"/>
            </a:solidFill>
            <a:latin typeface="Arial" panose="020B0604020202020204" pitchFamily="34" charset="0"/>
            <a:cs typeface="Arial" panose="020B0604020202020204" pitchFamily="34" charset="0"/>
          </a:endParaRPr>
        </a:p>
      </dgm:t>
    </dgm:pt>
    <dgm:pt modelId="{88770D4A-3605-451C-BD75-7632B40D2AB6}">
      <dgm:prSet custT="1"/>
      <dgm:spPr/>
      <dgm:t>
        <a:bodyPr/>
        <a:lstStyle/>
        <a:p>
          <a:r>
            <a:rPr lang="en-US" sz="2400" b="1" i="0">
              <a:solidFill>
                <a:schemeClr val="tx1"/>
              </a:solidFill>
              <a:latin typeface="Arial"/>
              <a:cs typeface="Arial"/>
            </a:rPr>
            <a:t>Share the message, not the </a:t>
          </a:r>
          <a:r>
            <a:rPr lang="en-US" sz="2400" b="1">
              <a:solidFill>
                <a:schemeClr val="tx1"/>
              </a:solidFill>
              <a:latin typeface="Arial"/>
              <a:cs typeface="Arial"/>
            </a:rPr>
            <a:t>messenger</a:t>
          </a:r>
        </a:p>
      </dgm:t>
    </dgm:pt>
    <dgm:pt modelId="{B6F87DBC-699C-4948-8FE4-8C163880067D}" type="parTrans" cxnId="{64AB3DEA-F52A-41A1-8F49-BE58D00268D9}">
      <dgm:prSet/>
      <dgm:spPr/>
      <dgm:t>
        <a:bodyPr/>
        <a:lstStyle/>
        <a:p>
          <a:endParaRPr lang="en-US" sz="2400" b="1">
            <a:solidFill>
              <a:schemeClr val="tx1"/>
            </a:solidFill>
            <a:latin typeface="Arial" panose="020B0604020202020204" pitchFamily="34" charset="0"/>
            <a:cs typeface="Arial" panose="020B0604020202020204" pitchFamily="34" charset="0"/>
          </a:endParaRPr>
        </a:p>
      </dgm:t>
    </dgm:pt>
    <dgm:pt modelId="{52BBD539-863C-4275-A02E-1A1E39079B75}" type="sibTrans" cxnId="{64AB3DEA-F52A-41A1-8F49-BE58D00268D9}">
      <dgm:prSet/>
      <dgm:spPr/>
      <dgm:t>
        <a:bodyPr/>
        <a:lstStyle/>
        <a:p>
          <a:endParaRPr lang="en-US" sz="2400" b="1">
            <a:solidFill>
              <a:schemeClr val="tx1"/>
            </a:solidFill>
            <a:latin typeface="Arial" panose="020B0604020202020204" pitchFamily="34" charset="0"/>
            <a:cs typeface="Arial" panose="020B0604020202020204" pitchFamily="34" charset="0"/>
          </a:endParaRPr>
        </a:p>
      </dgm:t>
    </dgm:pt>
    <dgm:pt modelId="{D762E7F3-BC26-4222-A180-DEDD7C3DDB9F}">
      <dgm:prSet custT="1"/>
      <dgm:spPr/>
      <dgm:t>
        <a:bodyPr/>
        <a:lstStyle/>
        <a:p>
          <a:r>
            <a:rPr lang="en-US" sz="2400" b="1" i="0">
              <a:solidFill>
                <a:schemeClr val="tx1"/>
              </a:solidFill>
              <a:latin typeface="Arial"/>
              <a:cs typeface="Arial"/>
            </a:rPr>
            <a:t>Talk from your experience</a:t>
          </a:r>
          <a:endParaRPr lang="en-US" sz="2400" b="1">
            <a:solidFill>
              <a:schemeClr val="tx1"/>
            </a:solidFill>
            <a:latin typeface="Arial"/>
            <a:cs typeface="Arial"/>
          </a:endParaRPr>
        </a:p>
      </dgm:t>
    </dgm:pt>
    <dgm:pt modelId="{95BBC7C4-652C-4843-A672-9C13A0A3F519}" type="parTrans" cxnId="{63508F74-9DA5-428A-B2CF-78A1956CDD93}">
      <dgm:prSet/>
      <dgm:spPr/>
      <dgm:t>
        <a:bodyPr/>
        <a:lstStyle/>
        <a:p>
          <a:endParaRPr lang="en-US" sz="2400" b="1">
            <a:solidFill>
              <a:schemeClr val="tx1"/>
            </a:solidFill>
            <a:latin typeface="Arial" panose="020B0604020202020204" pitchFamily="34" charset="0"/>
            <a:cs typeface="Arial" panose="020B0604020202020204" pitchFamily="34" charset="0"/>
          </a:endParaRPr>
        </a:p>
      </dgm:t>
    </dgm:pt>
    <dgm:pt modelId="{B6BD7987-70CF-429F-8B89-BB582E5B5E91}" type="sibTrans" cxnId="{63508F74-9DA5-428A-B2CF-78A1956CDD93}">
      <dgm:prSet/>
      <dgm:spPr/>
      <dgm:t>
        <a:bodyPr/>
        <a:lstStyle/>
        <a:p>
          <a:endParaRPr lang="en-US" sz="2400" b="1">
            <a:solidFill>
              <a:schemeClr val="tx1"/>
            </a:solidFill>
            <a:latin typeface="Arial" panose="020B0604020202020204" pitchFamily="34" charset="0"/>
            <a:cs typeface="Arial" panose="020B0604020202020204" pitchFamily="34" charset="0"/>
          </a:endParaRPr>
        </a:p>
      </dgm:t>
    </dgm:pt>
    <dgm:pt modelId="{6B69FCF0-CD41-45FE-9404-9A8CE2BD9181}">
      <dgm:prSet custT="1"/>
      <dgm:spPr/>
      <dgm:t>
        <a:bodyPr/>
        <a:lstStyle/>
        <a:p>
          <a:r>
            <a:rPr lang="en-US" sz="2400" b="1" i="0">
              <a:solidFill>
                <a:schemeClr val="tx1"/>
              </a:solidFill>
              <a:latin typeface="Arial"/>
              <a:cs typeface="Arial"/>
            </a:rPr>
            <a:t>Be open to new ideas</a:t>
          </a:r>
          <a:endParaRPr lang="en-US" sz="2400" b="1">
            <a:solidFill>
              <a:schemeClr val="tx1"/>
            </a:solidFill>
            <a:latin typeface="Arial"/>
            <a:cs typeface="Arial"/>
          </a:endParaRPr>
        </a:p>
      </dgm:t>
    </dgm:pt>
    <dgm:pt modelId="{16DBEBEC-B7EB-4414-94D4-E0AF334DF5BC}" type="parTrans" cxnId="{D7298C16-64C2-4F8B-A9E0-B12555A3FFDC}">
      <dgm:prSet/>
      <dgm:spPr/>
      <dgm:t>
        <a:bodyPr/>
        <a:lstStyle/>
        <a:p>
          <a:endParaRPr lang="en-US" sz="2400" b="1">
            <a:solidFill>
              <a:schemeClr val="tx1"/>
            </a:solidFill>
            <a:latin typeface="Arial" panose="020B0604020202020204" pitchFamily="34" charset="0"/>
            <a:cs typeface="Arial" panose="020B0604020202020204" pitchFamily="34" charset="0"/>
          </a:endParaRPr>
        </a:p>
      </dgm:t>
    </dgm:pt>
    <dgm:pt modelId="{22092A5E-E8B2-40B1-BEFA-6F2837F6FA0F}" type="sibTrans" cxnId="{D7298C16-64C2-4F8B-A9E0-B12555A3FFDC}">
      <dgm:prSet/>
      <dgm:spPr/>
      <dgm:t>
        <a:bodyPr/>
        <a:lstStyle/>
        <a:p>
          <a:endParaRPr lang="en-US" sz="2400" b="1">
            <a:solidFill>
              <a:schemeClr val="tx1"/>
            </a:solidFill>
            <a:latin typeface="Arial" panose="020B0604020202020204" pitchFamily="34" charset="0"/>
            <a:cs typeface="Arial" panose="020B0604020202020204" pitchFamily="34" charset="0"/>
          </a:endParaRPr>
        </a:p>
      </dgm:t>
    </dgm:pt>
    <dgm:pt modelId="{57A05654-CCF4-4AA2-BE5B-108808B4DA50}">
      <dgm:prSet custT="1"/>
      <dgm:spPr/>
      <dgm:t>
        <a:bodyPr/>
        <a:lstStyle/>
        <a:p>
          <a:r>
            <a:rPr lang="en-US" sz="2400" b="1" i="0">
              <a:solidFill>
                <a:schemeClr val="tx1"/>
              </a:solidFill>
              <a:latin typeface="Arial"/>
              <a:cs typeface="Arial"/>
            </a:rPr>
            <a:t>Learn from each other</a:t>
          </a:r>
          <a:endParaRPr lang="en-US" sz="2400" b="1">
            <a:solidFill>
              <a:schemeClr val="tx1"/>
            </a:solidFill>
            <a:latin typeface="Arial"/>
            <a:cs typeface="Arial"/>
          </a:endParaRPr>
        </a:p>
      </dgm:t>
    </dgm:pt>
    <dgm:pt modelId="{C9FC34CB-54D4-44FB-8A08-63D8A1450BB7}" type="parTrans" cxnId="{2C414029-9B25-418B-8EA8-84D8DFC1F4D1}">
      <dgm:prSet/>
      <dgm:spPr/>
      <dgm:t>
        <a:bodyPr/>
        <a:lstStyle/>
        <a:p>
          <a:endParaRPr lang="en-US" sz="2400" b="1">
            <a:solidFill>
              <a:schemeClr val="tx1"/>
            </a:solidFill>
            <a:latin typeface="Arial" panose="020B0604020202020204" pitchFamily="34" charset="0"/>
            <a:cs typeface="Arial" panose="020B0604020202020204" pitchFamily="34" charset="0"/>
          </a:endParaRPr>
        </a:p>
      </dgm:t>
    </dgm:pt>
    <dgm:pt modelId="{BF777ACB-1F4B-4739-8173-D9AF2455904B}" type="sibTrans" cxnId="{2C414029-9B25-418B-8EA8-84D8DFC1F4D1}">
      <dgm:prSet/>
      <dgm:spPr/>
      <dgm:t>
        <a:bodyPr/>
        <a:lstStyle/>
        <a:p>
          <a:endParaRPr lang="en-US" sz="2400" b="1">
            <a:solidFill>
              <a:schemeClr val="tx1"/>
            </a:solidFill>
            <a:latin typeface="Arial" panose="020B0604020202020204" pitchFamily="34" charset="0"/>
            <a:cs typeface="Arial" panose="020B0604020202020204" pitchFamily="34" charset="0"/>
          </a:endParaRPr>
        </a:p>
      </dgm:t>
    </dgm:pt>
    <dgm:pt modelId="{32C6F878-9B42-4997-A144-B739A05FAF4B}">
      <dgm:prSet custT="1"/>
      <dgm:spPr/>
      <dgm:t>
        <a:bodyPr/>
        <a:lstStyle/>
        <a:p>
          <a:r>
            <a:rPr lang="en-US" sz="2400" b="1" i="0">
              <a:solidFill>
                <a:schemeClr val="tx1"/>
              </a:solidFill>
              <a:latin typeface="Arial"/>
              <a:cs typeface="Arial"/>
            </a:rPr>
            <a:t>Be respectful with electronics</a:t>
          </a:r>
          <a:endParaRPr lang="en-US" sz="2400" b="1">
            <a:solidFill>
              <a:schemeClr val="tx1"/>
            </a:solidFill>
            <a:latin typeface="Arial"/>
            <a:cs typeface="Arial"/>
          </a:endParaRPr>
        </a:p>
      </dgm:t>
    </dgm:pt>
    <dgm:pt modelId="{3F0AADDF-32D3-4ADD-A7E6-5EC0C1FEC2E9}" type="parTrans" cxnId="{167FA022-9823-4B7F-AA7E-8CB60C7BD748}">
      <dgm:prSet/>
      <dgm:spPr/>
      <dgm:t>
        <a:bodyPr/>
        <a:lstStyle/>
        <a:p>
          <a:endParaRPr lang="en-US" sz="2400" b="1">
            <a:solidFill>
              <a:schemeClr val="tx1"/>
            </a:solidFill>
            <a:latin typeface="Arial" panose="020B0604020202020204" pitchFamily="34" charset="0"/>
            <a:cs typeface="Arial" panose="020B0604020202020204" pitchFamily="34" charset="0"/>
          </a:endParaRPr>
        </a:p>
      </dgm:t>
    </dgm:pt>
    <dgm:pt modelId="{271C5320-7604-4F8F-A5DC-D0D1C333AC64}" type="sibTrans" cxnId="{167FA022-9823-4B7F-AA7E-8CB60C7BD748}">
      <dgm:prSet/>
      <dgm:spPr/>
      <dgm:t>
        <a:bodyPr/>
        <a:lstStyle/>
        <a:p>
          <a:endParaRPr lang="en-US" sz="2400" b="1">
            <a:solidFill>
              <a:schemeClr val="tx1"/>
            </a:solidFill>
            <a:latin typeface="Arial" panose="020B0604020202020204" pitchFamily="34" charset="0"/>
            <a:cs typeface="Arial" panose="020B0604020202020204" pitchFamily="34" charset="0"/>
          </a:endParaRPr>
        </a:p>
      </dgm:t>
    </dgm:pt>
    <dgm:pt modelId="{08281C0C-80F8-44D3-96CA-C32BA6FC78D8}" type="pres">
      <dgm:prSet presAssocID="{6767E2A4-7BDA-44BE-B747-6DECBB23EB8B}" presName="diagram" presStyleCnt="0">
        <dgm:presLayoutVars>
          <dgm:dir/>
          <dgm:resizeHandles val="exact"/>
        </dgm:presLayoutVars>
      </dgm:prSet>
      <dgm:spPr/>
      <dgm:t>
        <a:bodyPr/>
        <a:lstStyle/>
        <a:p>
          <a:endParaRPr lang="en-US"/>
        </a:p>
      </dgm:t>
    </dgm:pt>
    <dgm:pt modelId="{08101054-8C39-46DD-A30C-92A19A6E694D}" type="pres">
      <dgm:prSet presAssocID="{CABBD51F-0E5F-411E-B13F-F4DA749A604E}" presName="node" presStyleLbl="node1" presStyleIdx="0" presStyleCnt="9">
        <dgm:presLayoutVars>
          <dgm:bulletEnabled val="1"/>
        </dgm:presLayoutVars>
      </dgm:prSet>
      <dgm:spPr/>
      <dgm:t>
        <a:bodyPr/>
        <a:lstStyle/>
        <a:p>
          <a:endParaRPr lang="en-US"/>
        </a:p>
      </dgm:t>
    </dgm:pt>
    <dgm:pt modelId="{07E1F48E-AAD3-406F-924D-1C8F76930710}" type="pres">
      <dgm:prSet presAssocID="{C8C3677C-01D3-4C86-9D61-AFE57DA01CDF}" presName="sibTrans" presStyleCnt="0"/>
      <dgm:spPr/>
    </dgm:pt>
    <dgm:pt modelId="{86F96CEF-8387-4368-8250-1F39A8ED5B63}" type="pres">
      <dgm:prSet presAssocID="{0FCB99FD-6890-409D-8CE4-039EA7767D1C}" presName="node" presStyleLbl="node1" presStyleIdx="1" presStyleCnt="9">
        <dgm:presLayoutVars>
          <dgm:bulletEnabled val="1"/>
        </dgm:presLayoutVars>
      </dgm:prSet>
      <dgm:spPr/>
      <dgm:t>
        <a:bodyPr/>
        <a:lstStyle/>
        <a:p>
          <a:endParaRPr lang="en-US"/>
        </a:p>
      </dgm:t>
    </dgm:pt>
    <dgm:pt modelId="{F06EC39D-7679-4C35-928A-AEB7FDE7CA78}" type="pres">
      <dgm:prSet presAssocID="{40E85ED6-4504-45F5-8869-FCCA13064528}" presName="sibTrans" presStyleCnt="0"/>
      <dgm:spPr/>
    </dgm:pt>
    <dgm:pt modelId="{346FDE9E-DADD-4280-B136-D93E11C34C93}" type="pres">
      <dgm:prSet presAssocID="{35B3FAE1-8BA6-4345-87E4-638CB5482592}" presName="node" presStyleLbl="node1" presStyleIdx="2" presStyleCnt="9">
        <dgm:presLayoutVars>
          <dgm:bulletEnabled val="1"/>
        </dgm:presLayoutVars>
      </dgm:prSet>
      <dgm:spPr/>
      <dgm:t>
        <a:bodyPr/>
        <a:lstStyle/>
        <a:p>
          <a:endParaRPr lang="en-US"/>
        </a:p>
      </dgm:t>
    </dgm:pt>
    <dgm:pt modelId="{BAB09112-CF5B-4B19-8937-3225506FB2ED}" type="pres">
      <dgm:prSet presAssocID="{512B4DEE-7A2A-4C00-B9C0-E443BBAE9367}" presName="sibTrans" presStyleCnt="0"/>
      <dgm:spPr/>
    </dgm:pt>
    <dgm:pt modelId="{AE8E38B6-AAAD-40C2-9013-D115F23AB385}" type="pres">
      <dgm:prSet presAssocID="{AF0AD297-8EFF-4024-89F1-A38194968D93}" presName="node" presStyleLbl="node1" presStyleIdx="3" presStyleCnt="9">
        <dgm:presLayoutVars>
          <dgm:bulletEnabled val="1"/>
        </dgm:presLayoutVars>
      </dgm:prSet>
      <dgm:spPr/>
      <dgm:t>
        <a:bodyPr/>
        <a:lstStyle/>
        <a:p>
          <a:endParaRPr lang="en-US"/>
        </a:p>
      </dgm:t>
    </dgm:pt>
    <dgm:pt modelId="{79640A77-3F4C-46AA-A35A-3A8043C1D6FA}" type="pres">
      <dgm:prSet presAssocID="{D9EF83FB-9FBC-49CF-9B92-03965F5FC7B3}" presName="sibTrans" presStyleCnt="0"/>
      <dgm:spPr/>
    </dgm:pt>
    <dgm:pt modelId="{37AA095C-1E1F-4049-97D4-1D3293F7A249}" type="pres">
      <dgm:prSet presAssocID="{88770D4A-3605-451C-BD75-7632B40D2AB6}" presName="node" presStyleLbl="node1" presStyleIdx="4" presStyleCnt="9">
        <dgm:presLayoutVars>
          <dgm:bulletEnabled val="1"/>
        </dgm:presLayoutVars>
      </dgm:prSet>
      <dgm:spPr/>
      <dgm:t>
        <a:bodyPr/>
        <a:lstStyle/>
        <a:p>
          <a:endParaRPr lang="en-US"/>
        </a:p>
      </dgm:t>
    </dgm:pt>
    <dgm:pt modelId="{F7629F93-8826-4A87-AEA8-D67A22B6FE88}" type="pres">
      <dgm:prSet presAssocID="{52BBD539-863C-4275-A02E-1A1E39079B75}" presName="sibTrans" presStyleCnt="0"/>
      <dgm:spPr/>
    </dgm:pt>
    <dgm:pt modelId="{E7CAF624-B526-424A-BED5-4DF6C0904E01}" type="pres">
      <dgm:prSet presAssocID="{D762E7F3-BC26-4222-A180-DEDD7C3DDB9F}" presName="node" presStyleLbl="node1" presStyleIdx="5" presStyleCnt="9">
        <dgm:presLayoutVars>
          <dgm:bulletEnabled val="1"/>
        </dgm:presLayoutVars>
      </dgm:prSet>
      <dgm:spPr/>
      <dgm:t>
        <a:bodyPr/>
        <a:lstStyle/>
        <a:p>
          <a:endParaRPr lang="en-US"/>
        </a:p>
      </dgm:t>
    </dgm:pt>
    <dgm:pt modelId="{FC02ABC5-7006-4627-8A49-88079E5FB634}" type="pres">
      <dgm:prSet presAssocID="{B6BD7987-70CF-429F-8B89-BB582E5B5E91}" presName="sibTrans" presStyleCnt="0"/>
      <dgm:spPr/>
    </dgm:pt>
    <dgm:pt modelId="{D8CF06E9-5563-45EC-80D9-D7B81BF83DC8}" type="pres">
      <dgm:prSet presAssocID="{6B69FCF0-CD41-45FE-9404-9A8CE2BD9181}" presName="node" presStyleLbl="node1" presStyleIdx="6" presStyleCnt="9">
        <dgm:presLayoutVars>
          <dgm:bulletEnabled val="1"/>
        </dgm:presLayoutVars>
      </dgm:prSet>
      <dgm:spPr/>
      <dgm:t>
        <a:bodyPr/>
        <a:lstStyle/>
        <a:p>
          <a:endParaRPr lang="en-US"/>
        </a:p>
      </dgm:t>
    </dgm:pt>
    <dgm:pt modelId="{0A554814-9AAF-4051-A900-DE579718C736}" type="pres">
      <dgm:prSet presAssocID="{22092A5E-E8B2-40B1-BEFA-6F2837F6FA0F}" presName="sibTrans" presStyleCnt="0"/>
      <dgm:spPr/>
    </dgm:pt>
    <dgm:pt modelId="{B6F3E4EB-CA3B-4721-B9BF-1F31D54CB96A}" type="pres">
      <dgm:prSet presAssocID="{57A05654-CCF4-4AA2-BE5B-108808B4DA50}" presName="node" presStyleLbl="node1" presStyleIdx="7" presStyleCnt="9">
        <dgm:presLayoutVars>
          <dgm:bulletEnabled val="1"/>
        </dgm:presLayoutVars>
      </dgm:prSet>
      <dgm:spPr/>
      <dgm:t>
        <a:bodyPr/>
        <a:lstStyle/>
        <a:p>
          <a:endParaRPr lang="en-US"/>
        </a:p>
      </dgm:t>
    </dgm:pt>
    <dgm:pt modelId="{858B013C-5B86-4DA1-90F3-C89D1F5EBF15}" type="pres">
      <dgm:prSet presAssocID="{BF777ACB-1F4B-4739-8173-D9AF2455904B}" presName="sibTrans" presStyleCnt="0"/>
      <dgm:spPr/>
    </dgm:pt>
    <dgm:pt modelId="{1A0B3C68-EE80-45C0-98FC-B6888F9ECD38}" type="pres">
      <dgm:prSet presAssocID="{32C6F878-9B42-4997-A144-B739A05FAF4B}" presName="node" presStyleLbl="node1" presStyleIdx="8" presStyleCnt="9">
        <dgm:presLayoutVars>
          <dgm:bulletEnabled val="1"/>
        </dgm:presLayoutVars>
      </dgm:prSet>
      <dgm:spPr/>
      <dgm:t>
        <a:bodyPr/>
        <a:lstStyle/>
        <a:p>
          <a:endParaRPr lang="en-US"/>
        </a:p>
      </dgm:t>
    </dgm:pt>
  </dgm:ptLst>
  <dgm:cxnLst>
    <dgm:cxn modelId="{167FA022-9823-4B7F-AA7E-8CB60C7BD748}" srcId="{6767E2A4-7BDA-44BE-B747-6DECBB23EB8B}" destId="{32C6F878-9B42-4997-A144-B739A05FAF4B}" srcOrd="8" destOrd="0" parTransId="{3F0AADDF-32D3-4ADD-A7E6-5EC0C1FEC2E9}" sibTransId="{271C5320-7604-4F8F-A5DC-D0D1C333AC64}"/>
    <dgm:cxn modelId="{63508F74-9DA5-428A-B2CF-78A1956CDD93}" srcId="{6767E2A4-7BDA-44BE-B747-6DECBB23EB8B}" destId="{D762E7F3-BC26-4222-A180-DEDD7C3DDB9F}" srcOrd="5" destOrd="0" parTransId="{95BBC7C4-652C-4843-A672-9C13A0A3F519}" sibTransId="{B6BD7987-70CF-429F-8B89-BB582E5B5E91}"/>
    <dgm:cxn modelId="{48269803-1DBB-40F0-86B3-AD5CAD880C3C}" srcId="{6767E2A4-7BDA-44BE-B747-6DECBB23EB8B}" destId="{0FCB99FD-6890-409D-8CE4-039EA7767D1C}" srcOrd="1" destOrd="0" parTransId="{76099362-CB7A-4383-B233-1057E6B420D3}" sibTransId="{40E85ED6-4504-45F5-8869-FCCA13064528}"/>
    <dgm:cxn modelId="{D37D2495-28E7-486B-BD3D-B2BDCBB652B6}" type="presOf" srcId="{CABBD51F-0E5F-411E-B13F-F4DA749A604E}" destId="{08101054-8C39-46DD-A30C-92A19A6E694D}" srcOrd="0" destOrd="0" presId="urn:microsoft.com/office/officeart/2005/8/layout/default"/>
    <dgm:cxn modelId="{7C6101E3-B67C-4B4B-9D8D-C7EB67AA1C64}" type="presOf" srcId="{6B69FCF0-CD41-45FE-9404-9A8CE2BD9181}" destId="{D8CF06E9-5563-45EC-80D9-D7B81BF83DC8}" srcOrd="0" destOrd="0" presId="urn:microsoft.com/office/officeart/2005/8/layout/default"/>
    <dgm:cxn modelId="{58C3DFD1-0AB6-476D-B0E7-A80B7A5FF1F4}" type="presOf" srcId="{88770D4A-3605-451C-BD75-7632B40D2AB6}" destId="{37AA095C-1E1F-4049-97D4-1D3293F7A249}" srcOrd="0" destOrd="0" presId="urn:microsoft.com/office/officeart/2005/8/layout/default"/>
    <dgm:cxn modelId="{EB02D8D3-7806-4CA7-882F-84EFD2FC96A7}" type="presOf" srcId="{AF0AD297-8EFF-4024-89F1-A38194968D93}" destId="{AE8E38B6-AAAD-40C2-9013-D115F23AB385}" srcOrd="0" destOrd="0" presId="urn:microsoft.com/office/officeart/2005/8/layout/default"/>
    <dgm:cxn modelId="{7D12CDBF-8BFD-4528-A83C-2433706141D9}" type="presOf" srcId="{0FCB99FD-6890-409D-8CE4-039EA7767D1C}" destId="{86F96CEF-8387-4368-8250-1F39A8ED5B63}" srcOrd="0" destOrd="0" presId="urn:microsoft.com/office/officeart/2005/8/layout/default"/>
    <dgm:cxn modelId="{400EC530-5F7F-42CE-A1C5-82FD583A04F5}" type="presOf" srcId="{D762E7F3-BC26-4222-A180-DEDD7C3DDB9F}" destId="{E7CAF624-B526-424A-BED5-4DF6C0904E01}" srcOrd="0" destOrd="0" presId="urn:microsoft.com/office/officeart/2005/8/layout/default"/>
    <dgm:cxn modelId="{AA92051E-B538-4697-A61F-7824BBE887D4}" srcId="{6767E2A4-7BDA-44BE-B747-6DECBB23EB8B}" destId="{35B3FAE1-8BA6-4345-87E4-638CB5482592}" srcOrd="2" destOrd="0" parTransId="{D5EC94E8-7F77-45FE-8B27-1AC6907F2B75}" sibTransId="{512B4DEE-7A2A-4C00-B9C0-E443BBAE9367}"/>
    <dgm:cxn modelId="{5E1E010F-A5A4-433F-951B-DC0764C69D10}" type="presOf" srcId="{57A05654-CCF4-4AA2-BE5B-108808B4DA50}" destId="{B6F3E4EB-CA3B-4721-B9BF-1F31D54CB96A}" srcOrd="0" destOrd="0" presId="urn:microsoft.com/office/officeart/2005/8/layout/default"/>
    <dgm:cxn modelId="{D008CD30-A3BC-4118-8816-69C744C7D0B8}" srcId="{6767E2A4-7BDA-44BE-B747-6DECBB23EB8B}" destId="{CABBD51F-0E5F-411E-B13F-F4DA749A604E}" srcOrd="0" destOrd="0" parTransId="{68A94046-6BCA-4014-9D86-68388D6CB5D7}" sibTransId="{C8C3677C-01D3-4C86-9D61-AFE57DA01CDF}"/>
    <dgm:cxn modelId="{99301C54-A595-4F45-8403-3FE200EFBE1E}" srcId="{6767E2A4-7BDA-44BE-B747-6DECBB23EB8B}" destId="{AF0AD297-8EFF-4024-89F1-A38194968D93}" srcOrd="3" destOrd="0" parTransId="{FA2FA95A-E46A-45B9-9BBA-CD1890956312}" sibTransId="{D9EF83FB-9FBC-49CF-9B92-03965F5FC7B3}"/>
    <dgm:cxn modelId="{5E15BF2F-A3C4-4A5A-A3BD-93CE6296C04E}" type="presOf" srcId="{35B3FAE1-8BA6-4345-87E4-638CB5482592}" destId="{346FDE9E-DADD-4280-B136-D93E11C34C93}" srcOrd="0" destOrd="0" presId="urn:microsoft.com/office/officeart/2005/8/layout/default"/>
    <dgm:cxn modelId="{39800E2D-826D-464C-8F60-B6381C15932E}" type="presOf" srcId="{6767E2A4-7BDA-44BE-B747-6DECBB23EB8B}" destId="{08281C0C-80F8-44D3-96CA-C32BA6FC78D8}" srcOrd="0" destOrd="0" presId="urn:microsoft.com/office/officeart/2005/8/layout/default"/>
    <dgm:cxn modelId="{D7298C16-64C2-4F8B-A9E0-B12555A3FFDC}" srcId="{6767E2A4-7BDA-44BE-B747-6DECBB23EB8B}" destId="{6B69FCF0-CD41-45FE-9404-9A8CE2BD9181}" srcOrd="6" destOrd="0" parTransId="{16DBEBEC-B7EB-4414-94D4-E0AF334DF5BC}" sibTransId="{22092A5E-E8B2-40B1-BEFA-6F2837F6FA0F}"/>
    <dgm:cxn modelId="{2C414029-9B25-418B-8EA8-84D8DFC1F4D1}" srcId="{6767E2A4-7BDA-44BE-B747-6DECBB23EB8B}" destId="{57A05654-CCF4-4AA2-BE5B-108808B4DA50}" srcOrd="7" destOrd="0" parTransId="{C9FC34CB-54D4-44FB-8A08-63D8A1450BB7}" sibTransId="{BF777ACB-1F4B-4739-8173-D9AF2455904B}"/>
    <dgm:cxn modelId="{64AB3DEA-F52A-41A1-8F49-BE58D00268D9}" srcId="{6767E2A4-7BDA-44BE-B747-6DECBB23EB8B}" destId="{88770D4A-3605-451C-BD75-7632B40D2AB6}" srcOrd="4" destOrd="0" parTransId="{B6F87DBC-699C-4948-8FE4-8C163880067D}" sibTransId="{52BBD539-863C-4275-A02E-1A1E39079B75}"/>
    <dgm:cxn modelId="{2F9BC18B-DD48-4F95-BAD9-8212A064C273}" type="presOf" srcId="{32C6F878-9B42-4997-A144-B739A05FAF4B}" destId="{1A0B3C68-EE80-45C0-98FC-B6888F9ECD38}" srcOrd="0" destOrd="0" presId="urn:microsoft.com/office/officeart/2005/8/layout/default"/>
    <dgm:cxn modelId="{90028569-6178-4AD3-BA0D-0DB705AF3BF5}" type="presParOf" srcId="{08281C0C-80F8-44D3-96CA-C32BA6FC78D8}" destId="{08101054-8C39-46DD-A30C-92A19A6E694D}" srcOrd="0" destOrd="0" presId="urn:microsoft.com/office/officeart/2005/8/layout/default"/>
    <dgm:cxn modelId="{C6748E0D-A514-4BBF-ABD1-DB4B46D9CBE1}" type="presParOf" srcId="{08281C0C-80F8-44D3-96CA-C32BA6FC78D8}" destId="{07E1F48E-AAD3-406F-924D-1C8F76930710}" srcOrd="1" destOrd="0" presId="urn:microsoft.com/office/officeart/2005/8/layout/default"/>
    <dgm:cxn modelId="{A22BE66B-BB93-469C-9A76-1C0CB7754C46}" type="presParOf" srcId="{08281C0C-80F8-44D3-96CA-C32BA6FC78D8}" destId="{86F96CEF-8387-4368-8250-1F39A8ED5B63}" srcOrd="2" destOrd="0" presId="urn:microsoft.com/office/officeart/2005/8/layout/default"/>
    <dgm:cxn modelId="{5C24BD32-73A8-4630-9203-97CAF1261907}" type="presParOf" srcId="{08281C0C-80F8-44D3-96CA-C32BA6FC78D8}" destId="{F06EC39D-7679-4C35-928A-AEB7FDE7CA78}" srcOrd="3" destOrd="0" presId="urn:microsoft.com/office/officeart/2005/8/layout/default"/>
    <dgm:cxn modelId="{DA0D6669-72CC-4E42-989F-D34E9E0EB6DE}" type="presParOf" srcId="{08281C0C-80F8-44D3-96CA-C32BA6FC78D8}" destId="{346FDE9E-DADD-4280-B136-D93E11C34C93}" srcOrd="4" destOrd="0" presId="urn:microsoft.com/office/officeart/2005/8/layout/default"/>
    <dgm:cxn modelId="{44D32431-3C90-4887-A313-85BF4C30CD42}" type="presParOf" srcId="{08281C0C-80F8-44D3-96CA-C32BA6FC78D8}" destId="{BAB09112-CF5B-4B19-8937-3225506FB2ED}" srcOrd="5" destOrd="0" presId="urn:microsoft.com/office/officeart/2005/8/layout/default"/>
    <dgm:cxn modelId="{E86D5389-E8B7-43EA-B9D8-8FC8AFAE548F}" type="presParOf" srcId="{08281C0C-80F8-44D3-96CA-C32BA6FC78D8}" destId="{AE8E38B6-AAAD-40C2-9013-D115F23AB385}" srcOrd="6" destOrd="0" presId="urn:microsoft.com/office/officeart/2005/8/layout/default"/>
    <dgm:cxn modelId="{CE88532E-7603-47E3-866F-B1D28499DDD5}" type="presParOf" srcId="{08281C0C-80F8-44D3-96CA-C32BA6FC78D8}" destId="{79640A77-3F4C-46AA-A35A-3A8043C1D6FA}" srcOrd="7" destOrd="0" presId="urn:microsoft.com/office/officeart/2005/8/layout/default"/>
    <dgm:cxn modelId="{FEE70E3E-CA31-4AB5-AA0A-D20F0B92F9AC}" type="presParOf" srcId="{08281C0C-80F8-44D3-96CA-C32BA6FC78D8}" destId="{37AA095C-1E1F-4049-97D4-1D3293F7A249}" srcOrd="8" destOrd="0" presId="urn:microsoft.com/office/officeart/2005/8/layout/default"/>
    <dgm:cxn modelId="{A533EC8F-3999-4529-86DD-B6CE558B4EB4}" type="presParOf" srcId="{08281C0C-80F8-44D3-96CA-C32BA6FC78D8}" destId="{F7629F93-8826-4A87-AEA8-D67A22B6FE88}" srcOrd="9" destOrd="0" presId="urn:microsoft.com/office/officeart/2005/8/layout/default"/>
    <dgm:cxn modelId="{15243312-2AFD-49E7-A96F-428ACCAEC862}" type="presParOf" srcId="{08281C0C-80F8-44D3-96CA-C32BA6FC78D8}" destId="{E7CAF624-B526-424A-BED5-4DF6C0904E01}" srcOrd="10" destOrd="0" presId="urn:microsoft.com/office/officeart/2005/8/layout/default"/>
    <dgm:cxn modelId="{1A3CF51E-BA21-4AFB-8CDE-52F77B8C4DDC}" type="presParOf" srcId="{08281C0C-80F8-44D3-96CA-C32BA6FC78D8}" destId="{FC02ABC5-7006-4627-8A49-88079E5FB634}" srcOrd="11" destOrd="0" presId="urn:microsoft.com/office/officeart/2005/8/layout/default"/>
    <dgm:cxn modelId="{C763F80F-7578-400E-894F-5C37BDE95B18}" type="presParOf" srcId="{08281C0C-80F8-44D3-96CA-C32BA6FC78D8}" destId="{D8CF06E9-5563-45EC-80D9-D7B81BF83DC8}" srcOrd="12" destOrd="0" presId="urn:microsoft.com/office/officeart/2005/8/layout/default"/>
    <dgm:cxn modelId="{760B6037-7CA6-40F3-B4BE-DD51305DBDE8}" type="presParOf" srcId="{08281C0C-80F8-44D3-96CA-C32BA6FC78D8}" destId="{0A554814-9AAF-4051-A900-DE579718C736}" srcOrd="13" destOrd="0" presId="urn:microsoft.com/office/officeart/2005/8/layout/default"/>
    <dgm:cxn modelId="{59418879-FD91-4728-BBF7-211B4AEA1238}" type="presParOf" srcId="{08281C0C-80F8-44D3-96CA-C32BA6FC78D8}" destId="{B6F3E4EB-CA3B-4721-B9BF-1F31D54CB96A}" srcOrd="14" destOrd="0" presId="urn:microsoft.com/office/officeart/2005/8/layout/default"/>
    <dgm:cxn modelId="{43481224-815F-4896-AE2D-3E2914BAC5DE}" type="presParOf" srcId="{08281C0C-80F8-44D3-96CA-C32BA6FC78D8}" destId="{858B013C-5B86-4DA1-90F3-C89D1F5EBF15}" srcOrd="15" destOrd="0" presId="urn:microsoft.com/office/officeart/2005/8/layout/default"/>
    <dgm:cxn modelId="{56EEAE7E-EE70-4388-BDF9-5FA8ED010F45}" type="presParOf" srcId="{08281C0C-80F8-44D3-96CA-C32BA6FC78D8}" destId="{1A0B3C68-EE80-45C0-98FC-B6888F9ECD38}"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DEE085-205E-4F58-93BC-92BA9E970DF7}" type="doc">
      <dgm:prSet loTypeId="urn:microsoft.com/office/officeart/2005/8/layout/hChevron3" loCatId="process" qsTypeId="urn:microsoft.com/office/officeart/2005/8/quickstyle/simple1" qsCatId="simple" csTypeId="urn:microsoft.com/office/officeart/2005/8/colors/accent3_4" csCatId="accent3" phldr="1"/>
      <dgm:spPr/>
    </dgm:pt>
    <dgm:pt modelId="{5B314680-731F-495C-8175-8342535C9EBA}">
      <dgm:prSet phldrT="[Text]" phldr="0"/>
      <dgm:spPr/>
      <dgm:t>
        <a:bodyPr/>
        <a:lstStyle/>
        <a:p>
          <a:r>
            <a:rPr lang="en-US">
              <a:latin typeface="Calibri"/>
              <a:ea typeface="Calibri"/>
              <a:cs typeface="Calibri"/>
            </a:rPr>
            <a:t>Fostering Organizations and Individual Resiliency</a:t>
          </a:r>
          <a:endParaRPr lang="en-US"/>
        </a:p>
      </dgm:t>
    </dgm:pt>
    <dgm:pt modelId="{DBE7B60B-A4A5-4D93-B6FD-FA2E7492D59F}" type="parTrans" cxnId="{D68D2EC2-9BCF-4EC5-B55E-2304ADC5A1E0}">
      <dgm:prSet/>
      <dgm:spPr/>
    </dgm:pt>
    <dgm:pt modelId="{4BFABBF1-E7BC-43EE-993B-E3BA2661681F}" type="sibTrans" cxnId="{D68D2EC2-9BCF-4EC5-B55E-2304ADC5A1E0}">
      <dgm:prSet/>
      <dgm:spPr/>
    </dgm:pt>
    <dgm:pt modelId="{4B44D68A-89C1-43C3-BDA2-5822EEBEF784}">
      <dgm:prSet phldr="0"/>
      <dgm:spPr/>
      <dgm:t>
        <a:bodyPr/>
        <a:lstStyle/>
        <a:p>
          <a:pPr rtl="0"/>
          <a:r>
            <a:rPr lang="en-US">
              <a:latin typeface="Calibri"/>
              <a:ea typeface="Calibri"/>
              <a:cs typeface="Calibri"/>
            </a:rPr>
            <a:t>Defining Leadership for 2024 and Beyond</a:t>
          </a:r>
        </a:p>
      </dgm:t>
    </dgm:pt>
    <dgm:pt modelId="{D3819679-30BF-454C-BE6A-006B4BC6AF8B}" type="parTrans" cxnId="{FD8EBCBD-C659-4B97-9EF6-A22BB16BEB9C}">
      <dgm:prSet/>
      <dgm:spPr/>
    </dgm:pt>
    <dgm:pt modelId="{F7B10A08-618A-44A1-B42A-3B63916C01EB}" type="sibTrans" cxnId="{FD8EBCBD-C659-4B97-9EF6-A22BB16BEB9C}">
      <dgm:prSet/>
      <dgm:spPr/>
    </dgm:pt>
    <dgm:pt modelId="{F8BB1BB4-8B64-4BDD-A771-7085BE2F0507}">
      <dgm:prSet phldr="0"/>
      <dgm:spPr/>
      <dgm:t>
        <a:bodyPr/>
        <a:lstStyle/>
        <a:p>
          <a:r>
            <a:rPr lang="en-US">
              <a:latin typeface="Calibri"/>
              <a:ea typeface="Calibri"/>
              <a:cs typeface="Calibri"/>
            </a:rPr>
            <a:t>Leveraging Your Identity as a Leader</a:t>
          </a:r>
        </a:p>
      </dgm:t>
    </dgm:pt>
    <dgm:pt modelId="{48B607DC-CEB6-414A-88EB-70A777ACE57B}" type="parTrans" cxnId="{090AAA48-F7A7-4FD4-831F-3F39DBA02985}">
      <dgm:prSet/>
      <dgm:spPr/>
    </dgm:pt>
    <dgm:pt modelId="{E766B9F7-BA4B-4E5F-B7EB-B292846EDB82}" type="sibTrans" cxnId="{090AAA48-F7A7-4FD4-831F-3F39DBA02985}">
      <dgm:prSet/>
      <dgm:spPr/>
    </dgm:pt>
    <dgm:pt modelId="{416915FC-3201-40FC-B032-182A8335C2A1}" type="pres">
      <dgm:prSet presAssocID="{4FDEE085-205E-4F58-93BC-92BA9E970DF7}" presName="Name0" presStyleCnt="0">
        <dgm:presLayoutVars>
          <dgm:dir/>
          <dgm:resizeHandles val="exact"/>
        </dgm:presLayoutVars>
      </dgm:prSet>
      <dgm:spPr/>
    </dgm:pt>
    <dgm:pt modelId="{C216F3F3-1049-45DE-8FAF-53EA12D53EA7}" type="pres">
      <dgm:prSet presAssocID="{4B44D68A-89C1-43C3-BDA2-5822EEBEF784}" presName="parTxOnly" presStyleLbl="node1" presStyleIdx="0" presStyleCnt="3">
        <dgm:presLayoutVars>
          <dgm:bulletEnabled val="1"/>
        </dgm:presLayoutVars>
      </dgm:prSet>
      <dgm:spPr/>
      <dgm:t>
        <a:bodyPr/>
        <a:lstStyle/>
        <a:p>
          <a:endParaRPr lang="en-US"/>
        </a:p>
      </dgm:t>
    </dgm:pt>
    <dgm:pt modelId="{2D3BCEC4-03E7-45C7-8804-5F75EACCD33A}" type="pres">
      <dgm:prSet presAssocID="{F7B10A08-618A-44A1-B42A-3B63916C01EB}" presName="parSpace" presStyleCnt="0"/>
      <dgm:spPr/>
    </dgm:pt>
    <dgm:pt modelId="{0F50BBF5-F932-47E0-8DF0-63CE005EBBB7}" type="pres">
      <dgm:prSet presAssocID="{F8BB1BB4-8B64-4BDD-A771-7085BE2F0507}" presName="parTxOnly" presStyleLbl="node1" presStyleIdx="1" presStyleCnt="3">
        <dgm:presLayoutVars>
          <dgm:bulletEnabled val="1"/>
        </dgm:presLayoutVars>
      </dgm:prSet>
      <dgm:spPr/>
      <dgm:t>
        <a:bodyPr/>
        <a:lstStyle/>
        <a:p>
          <a:endParaRPr lang="en-US"/>
        </a:p>
      </dgm:t>
    </dgm:pt>
    <dgm:pt modelId="{41D0C011-44BD-4B6C-9903-963F3C2A2C25}" type="pres">
      <dgm:prSet presAssocID="{E766B9F7-BA4B-4E5F-B7EB-B292846EDB82}" presName="parSpace" presStyleCnt="0"/>
      <dgm:spPr/>
    </dgm:pt>
    <dgm:pt modelId="{21769E6A-0DEC-4B8C-8D58-1E3EAF081174}" type="pres">
      <dgm:prSet presAssocID="{5B314680-731F-495C-8175-8342535C9EBA}" presName="parTxOnly" presStyleLbl="node1" presStyleIdx="2" presStyleCnt="3">
        <dgm:presLayoutVars>
          <dgm:bulletEnabled val="1"/>
        </dgm:presLayoutVars>
      </dgm:prSet>
      <dgm:spPr/>
      <dgm:t>
        <a:bodyPr/>
        <a:lstStyle/>
        <a:p>
          <a:endParaRPr lang="en-US"/>
        </a:p>
      </dgm:t>
    </dgm:pt>
  </dgm:ptLst>
  <dgm:cxnLst>
    <dgm:cxn modelId="{FD8EBCBD-C659-4B97-9EF6-A22BB16BEB9C}" srcId="{4FDEE085-205E-4F58-93BC-92BA9E970DF7}" destId="{4B44D68A-89C1-43C3-BDA2-5822EEBEF784}" srcOrd="0" destOrd="0" parTransId="{D3819679-30BF-454C-BE6A-006B4BC6AF8B}" sibTransId="{F7B10A08-618A-44A1-B42A-3B63916C01EB}"/>
    <dgm:cxn modelId="{090AAA48-F7A7-4FD4-831F-3F39DBA02985}" srcId="{4FDEE085-205E-4F58-93BC-92BA9E970DF7}" destId="{F8BB1BB4-8B64-4BDD-A771-7085BE2F0507}" srcOrd="1" destOrd="0" parTransId="{48B607DC-CEB6-414A-88EB-70A777ACE57B}" sibTransId="{E766B9F7-BA4B-4E5F-B7EB-B292846EDB82}"/>
    <dgm:cxn modelId="{F7BA497A-8B16-48B3-B935-D8D8ACCEDF26}" type="presOf" srcId="{5B314680-731F-495C-8175-8342535C9EBA}" destId="{21769E6A-0DEC-4B8C-8D58-1E3EAF081174}" srcOrd="0" destOrd="0" presId="urn:microsoft.com/office/officeart/2005/8/layout/hChevron3"/>
    <dgm:cxn modelId="{37A6B451-C0A6-4941-A16F-6B327F45E0A6}" type="presOf" srcId="{F8BB1BB4-8B64-4BDD-A771-7085BE2F0507}" destId="{0F50BBF5-F932-47E0-8DF0-63CE005EBBB7}" srcOrd="0" destOrd="0" presId="urn:microsoft.com/office/officeart/2005/8/layout/hChevron3"/>
    <dgm:cxn modelId="{DC90A6F9-FF5E-4496-A2DD-C2E1D604A3A4}" type="presOf" srcId="{4B44D68A-89C1-43C3-BDA2-5822EEBEF784}" destId="{C216F3F3-1049-45DE-8FAF-53EA12D53EA7}" srcOrd="0" destOrd="0" presId="urn:microsoft.com/office/officeart/2005/8/layout/hChevron3"/>
    <dgm:cxn modelId="{D68D2EC2-9BCF-4EC5-B55E-2304ADC5A1E0}" srcId="{4FDEE085-205E-4F58-93BC-92BA9E970DF7}" destId="{5B314680-731F-495C-8175-8342535C9EBA}" srcOrd="2" destOrd="0" parTransId="{DBE7B60B-A4A5-4D93-B6FD-FA2E7492D59F}" sibTransId="{4BFABBF1-E7BC-43EE-993B-E3BA2661681F}"/>
    <dgm:cxn modelId="{C185D3DB-6974-4DD3-A4F5-79CB4B3AA93E}" type="presOf" srcId="{4FDEE085-205E-4F58-93BC-92BA9E970DF7}" destId="{416915FC-3201-40FC-B032-182A8335C2A1}" srcOrd="0" destOrd="0" presId="urn:microsoft.com/office/officeart/2005/8/layout/hChevron3"/>
    <dgm:cxn modelId="{29B140D7-E8CD-4B45-924C-82E1A426A0E9}" type="presParOf" srcId="{416915FC-3201-40FC-B032-182A8335C2A1}" destId="{C216F3F3-1049-45DE-8FAF-53EA12D53EA7}" srcOrd="0" destOrd="0" presId="urn:microsoft.com/office/officeart/2005/8/layout/hChevron3"/>
    <dgm:cxn modelId="{98D3F55F-0927-4DF1-9811-9E6B611B76BC}" type="presParOf" srcId="{416915FC-3201-40FC-B032-182A8335C2A1}" destId="{2D3BCEC4-03E7-45C7-8804-5F75EACCD33A}" srcOrd="1" destOrd="0" presId="urn:microsoft.com/office/officeart/2005/8/layout/hChevron3"/>
    <dgm:cxn modelId="{A1ED9381-6D9B-446E-B635-B572E9466C2A}" type="presParOf" srcId="{416915FC-3201-40FC-B032-182A8335C2A1}" destId="{0F50BBF5-F932-47E0-8DF0-63CE005EBBB7}" srcOrd="2" destOrd="0" presId="urn:microsoft.com/office/officeart/2005/8/layout/hChevron3"/>
    <dgm:cxn modelId="{B87C77CC-60DA-43E0-914A-1A9DEF796832}" type="presParOf" srcId="{416915FC-3201-40FC-B032-182A8335C2A1}" destId="{41D0C011-44BD-4B6C-9903-963F3C2A2C25}" srcOrd="3" destOrd="0" presId="urn:microsoft.com/office/officeart/2005/8/layout/hChevron3"/>
    <dgm:cxn modelId="{0AAC5667-D943-4D87-8927-F68E77B7E618}" type="presParOf" srcId="{416915FC-3201-40FC-B032-182A8335C2A1}" destId="{21769E6A-0DEC-4B8C-8D58-1E3EAF081174}"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3D0BCEC-9C33-40F5-987F-1807F3CF5E8C}"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D0B6172-AE74-4EF5-AA0E-0D120C8E431F}">
      <dgm:prSet phldrT="[Text]" phldr="0"/>
      <dgm:spPr/>
      <dgm:t>
        <a:bodyPr/>
        <a:lstStyle/>
        <a:p>
          <a:pPr rtl="0"/>
          <a:r>
            <a:rPr lang="en">
              <a:solidFill>
                <a:schemeClr val="dk1"/>
              </a:solidFill>
            </a:rPr>
            <a:t>Assessments are tools you can use to identify areas of growth and strengths within an organization.</a:t>
          </a:r>
          <a:endParaRPr lang="en-US"/>
        </a:p>
      </dgm:t>
    </dgm:pt>
    <dgm:pt modelId="{08628B64-A103-497F-86DC-E0BB23C53ED6}" type="parTrans" cxnId="{A4A452E5-A18C-410B-A5DC-99C352EAB111}">
      <dgm:prSet/>
      <dgm:spPr/>
      <dgm:t>
        <a:bodyPr/>
        <a:lstStyle/>
        <a:p>
          <a:endParaRPr lang="en-US"/>
        </a:p>
      </dgm:t>
    </dgm:pt>
    <dgm:pt modelId="{6F072276-152F-4F1F-B673-E72D7359FEEB}" type="sibTrans" cxnId="{A4A452E5-A18C-410B-A5DC-99C352EAB111}">
      <dgm:prSet/>
      <dgm:spPr/>
      <dgm:t>
        <a:bodyPr/>
        <a:lstStyle/>
        <a:p>
          <a:endParaRPr lang="en-US"/>
        </a:p>
      </dgm:t>
    </dgm:pt>
    <dgm:pt modelId="{9B4A8A6B-5964-4D88-A868-3EE545487029}">
      <dgm:prSet phldrT="[Text]" phldr="0"/>
      <dgm:spPr/>
      <dgm:t>
        <a:bodyPr/>
        <a:lstStyle/>
        <a:p>
          <a:pPr rtl="0"/>
          <a:r>
            <a:rPr lang="en-US">
              <a:solidFill>
                <a:schemeClr val="dk1"/>
              </a:solidFill>
            </a:rPr>
            <a:t>It’s not a one size fit all.</a:t>
          </a:r>
          <a:endParaRPr lang="en-US"/>
        </a:p>
      </dgm:t>
    </dgm:pt>
    <dgm:pt modelId="{DC7AF249-BB5F-4138-B2AA-5B54EF5207C8}" type="parTrans" cxnId="{8DE943CF-C89C-4F2D-B7D0-615EB202C7EC}">
      <dgm:prSet/>
      <dgm:spPr/>
      <dgm:t>
        <a:bodyPr/>
        <a:lstStyle/>
        <a:p>
          <a:endParaRPr lang="en-US"/>
        </a:p>
      </dgm:t>
    </dgm:pt>
    <dgm:pt modelId="{16622079-E320-45C6-B269-584C17613D79}" type="sibTrans" cxnId="{8DE943CF-C89C-4F2D-B7D0-615EB202C7EC}">
      <dgm:prSet/>
      <dgm:spPr/>
      <dgm:t>
        <a:bodyPr/>
        <a:lstStyle/>
        <a:p>
          <a:endParaRPr lang="en-US"/>
        </a:p>
      </dgm:t>
    </dgm:pt>
    <dgm:pt modelId="{36CBC8FC-12DB-4EA9-817A-458DA1AA0D37}">
      <dgm:prSet phldrT="[Text]" phldr="0"/>
      <dgm:spPr/>
      <dgm:t>
        <a:bodyPr/>
        <a:lstStyle/>
        <a:p>
          <a:pPr rtl="0"/>
          <a:r>
            <a:rPr lang="en-US">
              <a:solidFill>
                <a:schemeClr val="dk1"/>
              </a:solidFill>
            </a:rPr>
            <a:t>There are validated measures.</a:t>
          </a:r>
          <a:endParaRPr lang="en-US"/>
        </a:p>
      </dgm:t>
    </dgm:pt>
    <dgm:pt modelId="{ADC97172-828C-4CF1-B3B1-3CA82F25C625}" type="parTrans" cxnId="{66DC7924-DDD7-4AED-97DF-877EBADF4B15}">
      <dgm:prSet/>
      <dgm:spPr/>
      <dgm:t>
        <a:bodyPr/>
        <a:lstStyle/>
        <a:p>
          <a:endParaRPr lang="en-US"/>
        </a:p>
      </dgm:t>
    </dgm:pt>
    <dgm:pt modelId="{AFED4053-6F9A-493F-BB4F-442C2167F12B}" type="sibTrans" cxnId="{66DC7924-DDD7-4AED-97DF-877EBADF4B15}">
      <dgm:prSet/>
      <dgm:spPr/>
      <dgm:t>
        <a:bodyPr/>
        <a:lstStyle/>
        <a:p>
          <a:endParaRPr lang="en-US"/>
        </a:p>
      </dgm:t>
    </dgm:pt>
    <dgm:pt modelId="{7BDFBC67-AC7D-426E-A954-DE7776276E02}">
      <dgm:prSet phldrT="[Text]" phldr="0"/>
      <dgm:spPr/>
      <dgm:t>
        <a:bodyPr/>
        <a:lstStyle/>
        <a:p>
          <a:pPr rtl="0"/>
          <a:r>
            <a:rPr lang="en">
              <a:solidFill>
                <a:schemeClr val="dk1"/>
              </a:solidFill>
            </a:rPr>
            <a:t>Consider the context of your organization.</a:t>
          </a:r>
          <a:endParaRPr lang="en-US"/>
        </a:p>
      </dgm:t>
    </dgm:pt>
    <dgm:pt modelId="{93DBA109-DF11-4888-A0EF-750E3219818C}" type="parTrans" cxnId="{2B76CD1F-7604-432A-B0B8-DBBE9A1D0C6C}">
      <dgm:prSet/>
      <dgm:spPr/>
      <dgm:t>
        <a:bodyPr/>
        <a:lstStyle/>
        <a:p>
          <a:endParaRPr lang="en-US"/>
        </a:p>
      </dgm:t>
    </dgm:pt>
    <dgm:pt modelId="{1A79F017-1129-451C-A056-DD398BAEC229}" type="sibTrans" cxnId="{2B76CD1F-7604-432A-B0B8-DBBE9A1D0C6C}">
      <dgm:prSet/>
      <dgm:spPr/>
      <dgm:t>
        <a:bodyPr/>
        <a:lstStyle/>
        <a:p>
          <a:endParaRPr lang="en-US"/>
        </a:p>
      </dgm:t>
    </dgm:pt>
    <dgm:pt modelId="{201B3C17-19C7-4590-8EC4-DFF3E00CCF97}">
      <dgm:prSet phldrT="[Text]" phldr="0"/>
      <dgm:spPr/>
      <dgm:t>
        <a:bodyPr/>
        <a:lstStyle/>
        <a:p>
          <a:pPr rtl="0"/>
          <a:r>
            <a:rPr lang="en">
              <a:solidFill>
                <a:schemeClr val="dk1"/>
              </a:solidFill>
            </a:rPr>
            <a:t>Determine what you want to assess.</a:t>
          </a:r>
          <a:endParaRPr lang="en-US"/>
        </a:p>
      </dgm:t>
    </dgm:pt>
    <dgm:pt modelId="{2DAF4C88-1695-4D75-9968-F907ED6C99CB}" type="parTrans" cxnId="{81BEB773-6379-4548-AFB7-21056E2F0882}">
      <dgm:prSet/>
      <dgm:spPr/>
      <dgm:t>
        <a:bodyPr/>
        <a:lstStyle/>
        <a:p>
          <a:endParaRPr lang="en-US"/>
        </a:p>
      </dgm:t>
    </dgm:pt>
    <dgm:pt modelId="{A7AD54AE-6576-42D3-92E6-E69A630205C3}" type="sibTrans" cxnId="{81BEB773-6379-4548-AFB7-21056E2F0882}">
      <dgm:prSet/>
      <dgm:spPr/>
      <dgm:t>
        <a:bodyPr/>
        <a:lstStyle/>
        <a:p>
          <a:endParaRPr lang="en-US"/>
        </a:p>
      </dgm:t>
    </dgm:pt>
    <dgm:pt modelId="{3303FA2A-D625-436C-B8DD-0753908DF041}" type="pres">
      <dgm:prSet presAssocID="{13D0BCEC-9C33-40F5-987F-1807F3CF5E8C}" presName="diagram" presStyleCnt="0">
        <dgm:presLayoutVars>
          <dgm:dir/>
          <dgm:resizeHandles val="exact"/>
        </dgm:presLayoutVars>
      </dgm:prSet>
      <dgm:spPr/>
      <dgm:t>
        <a:bodyPr/>
        <a:lstStyle/>
        <a:p>
          <a:endParaRPr lang="en-US"/>
        </a:p>
      </dgm:t>
    </dgm:pt>
    <dgm:pt modelId="{AA17A608-07B3-4426-9DFF-137A46C5A6E7}" type="pres">
      <dgm:prSet presAssocID="{DD0B6172-AE74-4EF5-AA0E-0D120C8E431F}" presName="node" presStyleLbl="node1" presStyleIdx="0" presStyleCnt="5">
        <dgm:presLayoutVars>
          <dgm:bulletEnabled val="1"/>
        </dgm:presLayoutVars>
      </dgm:prSet>
      <dgm:spPr/>
      <dgm:t>
        <a:bodyPr/>
        <a:lstStyle/>
        <a:p>
          <a:endParaRPr lang="en-US"/>
        </a:p>
      </dgm:t>
    </dgm:pt>
    <dgm:pt modelId="{84C79E9C-7A9B-43D7-A34B-95D029E055E1}" type="pres">
      <dgm:prSet presAssocID="{6F072276-152F-4F1F-B673-E72D7359FEEB}" presName="sibTrans" presStyleCnt="0"/>
      <dgm:spPr/>
    </dgm:pt>
    <dgm:pt modelId="{BCFE7AE8-2351-4980-9FCB-C8516187DDA9}" type="pres">
      <dgm:prSet presAssocID="{9B4A8A6B-5964-4D88-A868-3EE545487029}" presName="node" presStyleLbl="node1" presStyleIdx="1" presStyleCnt="5">
        <dgm:presLayoutVars>
          <dgm:bulletEnabled val="1"/>
        </dgm:presLayoutVars>
      </dgm:prSet>
      <dgm:spPr/>
      <dgm:t>
        <a:bodyPr/>
        <a:lstStyle/>
        <a:p>
          <a:endParaRPr lang="en-US"/>
        </a:p>
      </dgm:t>
    </dgm:pt>
    <dgm:pt modelId="{1A47D3D9-25C6-4AFC-BB50-C9656851D8A4}" type="pres">
      <dgm:prSet presAssocID="{16622079-E320-45C6-B269-584C17613D79}" presName="sibTrans" presStyleCnt="0"/>
      <dgm:spPr/>
    </dgm:pt>
    <dgm:pt modelId="{36FCA159-ED2E-43C7-B920-E0A585334DEE}" type="pres">
      <dgm:prSet presAssocID="{36CBC8FC-12DB-4EA9-817A-458DA1AA0D37}" presName="node" presStyleLbl="node1" presStyleIdx="2" presStyleCnt="5">
        <dgm:presLayoutVars>
          <dgm:bulletEnabled val="1"/>
        </dgm:presLayoutVars>
      </dgm:prSet>
      <dgm:spPr/>
      <dgm:t>
        <a:bodyPr/>
        <a:lstStyle/>
        <a:p>
          <a:endParaRPr lang="en-US"/>
        </a:p>
      </dgm:t>
    </dgm:pt>
    <dgm:pt modelId="{3A081018-8F6D-4273-A08C-AA01C6F2AA01}" type="pres">
      <dgm:prSet presAssocID="{AFED4053-6F9A-493F-BB4F-442C2167F12B}" presName="sibTrans" presStyleCnt="0"/>
      <dgm:spPr/>
    </dgm:pt>
    <dgm:pt modelId="{463ED661-A38F-4119-B77C-48D6E65DAF49}" type="pres">
      <dgm:prSet presAssocID="{7BDFBC67-AC7D-426E-A954-DE7776276E02}" presName="node" presStyleLbl="node1" presStyleIdx="3" presStyleCnt="5">
        <dgm:presLayoutVars>
          <dgm:bulletEnabled val="1"/>
        </dgm:presLayoutVars>
      </dgm:prSet>
      <dgm:spPr/>
      <dgm:t>
        <a:bodyPr/>
        <a:lstStyle/>
        <a:p>
          <a:endParaRPr lang="en-US"/>
        </a:p>
      </dgm:t>
    </dgm:pt>
    <dgm:pt modelId="{02728719-6334-4A69-963E-6B1DC4124B44}" type="pres">
      <dgm:prSet presAssocID="{1A79F017-1129-451C-A056-DD398BAEC229}" presName="sibTrans" presStyleCnt="0"/>
      <dgm:spPr/>
    </dgm:pt>
    <dgm:pt modelId="{D5979A02-7F12-4478-86C7-3D3DFC2121C8}" type="pres">
      <dgm:prSet presAssocID="{201B3C17-19C7-4590-8EC4-DFF3E00CCF97}" presName="node" presStyleLbl="node1" presStyleIdx="4" presStyleCnt="5">
        <dgm:presLayoutVars>
          <dgm:bulletEnabled val="1"/>
        </dgm:presLayoutVars>
      </dgm:prSet>
      <dgm:spPr/>
      <dgm:t>
        <a:bodyPr/>
        <a:lstStyle/>
        <a:p>
          <a:endParaRPr lang="en-US"/>
        </a:p>
      </dgm:t>
    </dgm:pt>
  </dgm:ptLst>
  <dgm:cxnLst>
    <dgm:cxn modelId="{2B76CD1F-7604-432A-B0B8-DBBE9A1D0C6C}" srcId="{13D0BCEC-9C33-40F5-987F-1807F3CF5E8C}" destId="{7BDFBC67-AC7D-426E-A954-DE7776276E02}" srcOrd="3" destOrd="0" parTransId="{93DBA109-DF11-4888-A0EF-750E3219818C}" sibTransId="{1A79F017-1129-451C-A056-DD398BAEC229}"/>
    <dgm:cxn modelId="{81BEB773-6379-4548-AFB7-21056E2F0882}" srcId="{13D0BCEC-9C33-40F5-987F-1807F3CF5E8C}" destId="{201B3C17-19C7-4590-8EC4-DFF3E00CCF97}" srcOrd="4" destOrd="0" parTransId="{2DAF4C88-1695-4D75-9968-F907ED6C99CB}" sibTransId="{A7AD54AE-6576-42D3-92E6-E69A630205C3}"/>
    <dgm:cxn modelId="{A4A452E5-A18C-410B-A5DC-99C352EAB111}" srcId="{13D0BCEC-9C33-40F5-987F-1807F3CF5E8C}" destId="{DD0B6172-AE74-4EF5-AA0E-0D120C8E431F}" srcOrd="0" destOrd="0" parTransId="{08628B64-A103-497F-86DC-E0BB23C53ED6}" sibTransId="{6F072276-152F-4F1F-B673-E72D7359FEEB}"/>
    <dgm:cxn modelId="{66DC7924-DDD7-4AED-97DF-877EBADF4B15}" srcId="{13D0BCEC-9C33-40F5-987F-1807F3CF5E8C}" destId="{36CBC8FC-12DB-4EA9-817A-458DA1AA0D37}" srcOrd="2" destOrd="0" parTransId="{ADC97172-828C-4CF1-B3B1-3CA82F25C625}" sibTransId="{AFED4053-6F9A-493F-BB4F-442C2167F12B}"/>
    <dgm:cxn modelId="{2C876269-DDD4-41E9-8BD7-DF45C3FD0E37}" type="presOf" srcId="{13D0BCEC-9C33-40F5-987F-1807F3CF5E8C}" destId="{3303FA2A-D625-436C-B8DD-0753908DF041}" srcOrd="0" destOrd="0" presId="urn:microsoft.com/office/officeart/2005/8/layout/default"/>
    <dgm:cxn modelId="{CE51062F-0ED4-4D86-8CE4-1A8BD19D32C8}" type="presOf" srcId="{DD0B6172-AE74-4EF5-AA0E-0D120C8E431F}" destId="{AA17A608-07B3-4426-9DFF-137A46C5A6E7}" srcOrd="0" destOrd="0" presId="urn:microsoft.com/office/officeart/2005/8/layout/default"/>
    <dgm:cxn modelId="{1AD7F54B-95C5-4562-8ED0-1342B33E2973}" type="presOf" srcId="{36CBC8FC-12DB-4EA9-817A-458DA1AA0D37}" destId="{36FCA159-ED2E-43C7-B920-E0A585334DEE}" srcOrd="0" destOrd="0" presId="urn:microsoft.com/office/officeart/2005/8/layout/default"/>
    <dgm:cxn modelId="{81D7CC66-64EC-4256-AD88-7D5491EE125E}" type="presOf" srcId="{9B4A8A6B-5964-4D88-A868-3EE545487029}" destId="{BCFE7AE8-2351-4980-9FCB-C8516187DDA9}" srcOrd="0" destOrd="0" presId="urn:microsoft.com/office/officeart/2005/8/layout/default"/>
    <dgm:cxn modelId="{8DE943CF-C89C-4F2D-B7D0-615EB202C7EC}" srcId="{13D0BCEC-9C33-40F5-987F-1807F3CF5E8C}" destId="{9B4A8A6B-5964-4D88-A868-3EE545487029}" srcOrd="1" destOrd="0" parTransId="{DC7AF249-BB5F-4138-B2AA-5B54EF5207C8}" sibTransId="{16622079-E320-45C6-B269-584C17613D79}"/>
    <dgm:cxn modelId="{5443D349-0EC3-4F17-A62A-90ADD490AA13}" type="presOf" srcId="{7BDFBC67-AC7D-426E-A954-DE7776276E02}" destId="{463ED661-A38F-4119-B77C-48D6E65DAF49}" srcOrd="0" destOrd="0" presId="urn:microsoft.com/office/officeart/2005/8/layout/default"/>
    <dgm:cxn modelId="{0C006CD3-8BED-4AA1-B05D-C17F5BE7D22B}" type="presOf" srcId="{201B3C17-19C7-4590-8EC4-DFF3E00CCF97}" destId="{D5979A02-7F12-4478-86C7-3D3DFC2121C8}" srcOrd="0" destOrd="0" presId="urn:microsoft.com/office/officeart/2005/8/layout/default"/>
    <dgm:cxn modelId="{FE613224-45D0-4EB4-A681-C8C7981931C5}" type="presParOf" srcId="{3303FA2A-D625-436C-B8DD-0753908DF041}" destId="{AA17A608-07B3-4426-9DFF-137A46C5A6E7}" srcOrd="0" destOrd="0" presId="urn:microsoft.com/office/officeart/2005/8/layout/default"/>
    <dgm:cxn modelId="{41B2E493-700E-4DD1-A6E5-0579475EF0C9}" type="presParOf" srcId="{3303FA2A-D625-436C-B8DD-0753908DF041}" destId="{84C79E9C-7A9B-43D7-A34B-95D029E055E1}" srcOrd="1" destOrd="0" presId="urn:microsoft.com/office/officeart/2005/8/layout/default"/>
    <dgm:cxn modelId="{BBBDC563-7CF3-431D-9589-F12D050F4513}" type="presParOf" srcId="{3303FA2A-D625-436C-B8DD-0753908DF041}" destId="{BCFE7AE8-2351-4980-9FCB-C8516187DDA9}" srcOrd="2" destOrd="0" presId="urn:microsoft.com/office/officeart/2005/8/layout/default"/>
    <dgm:cxn modelId="{27DB1364-8F92-4EA0-896F-A37CDC8F1947}" type="presParOf" srcId="{3303FA2A-D625-436C-B8DD-0753908DF041}" destId="{1A47D3D9-25C6-4AFC-BB50-C9656851D8A4}" srcOrd="3" destOrd="0" presId="urn:microsoft.com/office/officeart/2005/8/layout/default"/>
    <dgm:cxn modelId="{0F095D08-9AD1-4171-9766-A6A3211EE5E5}" type="presParOf" srcId="{3303FA2A-D625-436C-B8DD-0753908DF041}" destId="{36FCA159-ED2E-43C7-B920-E0A585334DEE}" srcOrd="4" destOrd="0" presId="urn:microsoft.com/office/officeart/2005/8/layout/default"/>
    <dgm:cxn modelId="{E788FFD3-3B84-46E7-9B9E-6D5776D59825}" type="presParOf" srcId="{3303FA2A-D625-436C-B8DD-0753908DF041}" destId="{3A081018-8F6D-4273-A08C-AA01C6F2AA01}" srcOrd="5" destOrd="0" presId="urn:microsoft.com/office/officeart/2005/8/layout/default"/>
    <dgm:cxn modelId="{048BC7E7-D720-4C4A-8F11-36B80C86EFD4}" type="presParOf" srcId="{3303FA2A-D625-436C-B8DD-0753908DF041}" destId="{463ED661-A38F-4119-B77C-48D6E65DAF49}" srcOrd="6" destOrd="0" presId="urn:microsoft.com/office/officeart/2005/8/layout/default"/>
    <dgm:cxn modelId="{10686558-3CBB-4C9B-9601-0E33807BD17B}" type="presParOf" srcId="{3303FA2A-D625-436C-B8DD-0753908DF041}" destId="{02728719-6334-4A69-963E-6B1DC4124B44}" srcOrd="7" destOrd="0" presId="urn:microsoft.com/office/officeart/2005/8/layout/default"/>
    <dgm:cxn modelId="{0A4212EB-902C-4CCB-8C91-8B5D18C7271E}" type="presParOf" srcId="{3303FA2A-D625-436C-B8DD-0753908DF041}" destId="{D5979A02-7F12-4478-86C7-3D3DFC2121C8}"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21D5C0A-11A8-CD43-A796-FCCEDAA8290B}" type="doc">
      <dgm:prSet loTypeId="urn:microsoft.com/office/officeart/2005/8/layout/matrix2" loCatId="" qsTypeId="urn:microsoft.com/office/officeart/2005/8/quickstyle/simple1" qsCatId="simple" csTypeId="urn:microsoft.com/office/officeart/2005/8/colors/accent3_4" csCatId="accent3" phldr="1"/>
      <dgm:spPr/>
      <dgm:t>
        <a:bodyPr/>
        <a:lstStyle/>
        <a:p>
          <a:endParaRPr lang="en-US"/>
        </a:p>
      </dgm:t>
    </dgm:pt>
    <dgm:pt modelId="{C5028086-F43B-324B-B8BA-2438EE19117E}">
      <dgm:prSet phldrT="[Text]" custT="1"/>
      <dgm:spPr/>
      <dgm:t>
        <a:bodyPr/>
        <a:lstStyle/>
        <a:p>
          <a:r>
            <a:rPr lang="en-US" sz="1400" b="1"/>
            <a:t>Strengths</a:t>
          </a:r>
        </a:p>
      </dgm:t>
    </dgm:pt>
    <dgm:pt modelId="{32529CF2-4A0D-1A42-9E96-0EE91D3E39DC}" type="parTrans" cxnId="{874019B8-5584-E64F-B182-D95C8B82EC77}">
      <dgm:prSet/>
      <dgm:spPr/>
      <dgm:t>
        <a:bodyPr/>
        <a:lstStyle/>
        <a:p>
          <a:endParaRPr lang="en-US"/>
        </a:p>
      </dgm:t>
    </dgm:pt>
    <dgm:pt modelId="{9BEAC660-C79A-4A4C-A3F4-93ED294E3EB9}" type="sibTrans" cxnId="{874019B8-5584-E64F-B182-D95C8B82EC77}">
      <dgm:prSet/>
      <dgm:spPr/>
      <dgm:t>
        <a:bodyPr/>
        <a:lstStyle/>
        <a:p>
          <a:endParaRPr lang="en-US"/>
        </a:p>
      </dgm:t>
    </dgm:pt>
    <dgm:pt modelId="{4462254E-7F0C-2C48-B900-2056D8282136}">
      <dgm:prSet phldrT="[Text]" custT="1"/>
      <dgm:spPr/>
      <dgm:t>
        <a:bodyPr/>
        <a:lstStyle/>
        <a:p>
          <a:r>
            <a:rPr lang="en-US" sz="1400"/>
            <a:t>What are your organization's internal strengths?</a:t>
          </a:r>
        </a:p>
      </dgm:t>
    </dgm:pt>
    <dgm:pt modelId="{5F876469-586A-BC49-82C6-7E919FCAE23A}" type="parTrans" cxnId="{17ABAEAF-C276-1746-95D8-319998F27D55}">
      <dgm:prSet/>
      <dgm:spPr/>
      <dgm:t>
        <a:bodyPr/>
        <a:lstStyle/>
        <a:p>
          <a:endParaRPr lang="en-US"/>
        </a:p>
      </dgm:t>
    </dgm:pt>
    <dgm:pt modelId="{EC6D6294-F9FB-3446-B315-3A3EA245703D}" type="sibTrans" cxnId="{17ABAEAF-C276-1746-95D8-319998F27D55}">
      <dgm:prSet/>
      <dgm:spPr/>
      <dgm:t>
        <a:bodyPr/>
        <a:lstStyle/>
        <a:p>
          <a:endParaRPr lang="en-US"/>
        </a:p>
      </dgm:t>
    </dgm:pt>
    <dgm:pt modelId="{91B30FCD-60E7-4A47-AC28-2E903CC1EBC0}">
      <dgm:prSet phldrT="[Text]" custT="1"/>
      <dgm:spPr/>
      <dgm:t>
        <a:bodyPr/>
        <a:lstStyle/>
        <a:p>
          <a:r>
            <a:rPr lang="en-US" sz="1400" b="1"/>
            <a:t>Weaknesses</a:t>
          </a:r>
        </a:p>
      </dgm:t>
    </dgm:pt>
    <dgm:pt modelId="{52A65C5E-F3DD-A548-B451-BB51CCC37642}" type="parTrans" cxnId="{F486A329-5424-B74D-8AA8-5458DA9D4674}">
      <dgm:prSet/>
      <dgm:spPr/>
      <dgm:t>
        <a:bodyPr/>
        <a:lstStyle/>
        <a:p>
          <a:endParaRPr lang="en-US"/>
        </a:p>
      </dgm:t>
    </dgm:pt>
    <dgm:pt modelId="{3E094A42-0AF1-EE47-96D9-ACDCBED74FA2}" type="sibTrans" cxnId="{F486A329-5424-B74D-8AA8-5458DA9D4674}">
      <dgm:prSet/>
      <dgm:spPr/>
      <dgm:t>
        <a:bodyPr/>
        <a:lstStyle/>
        <a:p>
          <a:endParaRPr lang="en-US"/>
        </a:p>
      </dgm:t>
    </dgm:pt>
    <dgm:pt modelId="{D12EEC1E-6E13-0A4A-BEF5-3754E535FF44}">
      <dgm:prSet phldrT="[Text]" custT="1"/>
      <dgm:spPr/>
      <dgm:t>
        <a:bodyPr/>
        <a:lstStyle/>
        <a:p>
          <a:r>
            <a:rPr lang="en-US" sz="1200" b="1"/>
            <a:t>Opportunities</a:t>
          </a:r>
        </a:p>
      </dgm:t>
    </dgm:pt>
    <dgm:pt modelId="{AB2CF3A1-AE92-684A-A6DB-5DFA660A32C8}" type="parTrans" cxnId="{F6AA5BE2-EE09-8E4B-9BC1-48A3CC455D3A}">
      <dgm:prSet/>
      <dgm:spPr/>
      <dgm:t>
        <a:bodyPr/>
        <a:lstStyle/>
        <a:p>
          <a:endParaRPr lang="en-US"/>
        </a:p>
      </dgm:t>
    </dgm:pt>
    <dgm:pt modelId="{714DD387-94EA-5A4B-BB2F-F09DBE1AE6E7}" type="sibTrans" cxnId="{F6AA5BE2-EE09-8E4B-9BC1-48A3CC455D3A}">
      <dgm:prSet/>
      <dgm:spPr/>
      <dgm:t>
        <a:bodyPr/>
        <a:lstStyle/>
        <a:p>
          <a:endParaRPr lang="en-US"/>
        </a:p>
      </dgm:t>
    </dgm:pt>
    <dgm:pt modelId="{7BF1B79F-7B7C-EF44-9181-7B6E77F451EA}">
      <dgm:prSet phldrT="[Text]" custT="1"/>
      <dgm:spPr/>
      <dgm:t>
        <a:bodyPr/>
        <a:lstStyle/>
        <a:p>
          <a:r>
            <a:rPr lang="en-US" sz="1400"/>
            <a:t>These strengths are building blocks for your strategies.</a:t>
          </a:r>
        </a:p>
      </dgm:t>
    </dgm:pt>
    <dgm:pt modelId="{755B50FE-E685-9140-A51D-67BF73D1C668}" type="parTrans" cxnId="{B25AEC99-D4A6-3740-90F1-A2554E31C696}">
      <dgm:prSet/>
      <dgm:spPr/>
      <dgm:t>
        <a:bodyPr/>
        <a:lstStyle/>
        <a:p>
          <a:endParaRPr lang="en-US"/>
        </a:p>
      </dgm:t>
    </dgm:pt>
    <dgm:pt modelId="{2055463D-5EEC-554D-8CDF-D5033F2CBFF3}" type="sibTrans" cxnId="{B25AEC99-D4A6-3740-90F1-A2554E31C696}">
      <dgm:prSet/>
      <dgm:spPr/>
      <dgm:t>
        <a:bodyPr/>
        <a:lstStyle/>
        <a:p>
          <a:endParaRPr lang="en-US"/>
        </a:p>
      </dgm:t>
    </dgm:pt>
    <dgm:pt modelId="{BB7EE94A-AD58-3E46-8A75-52E406C352F4}">
      <dgm:prSet phldrT="[Text]" custT="1"/>
      <dgm:spPr/>
      <dgm:t>
        <a:bodyPr/>
        <a:lstStyle/>
        <a:p>
          <a:r>
            <a:rPr lang="en-US" sz="1400"/>
            <a:t>Where can your organization improve?</a:t>
          </a:r>
        </a:p>
      </dgm:t>
    </dgm:pt>
    <dgm:pt modelId="{35D9A826-A5B1-4345-9CE4-A13F60865F51}" type="parTrans" cxnId="{4D7A8481-267E-B84E-A8AA-8179CF422E46}">
      <dgm:prSet/>
      <dgm:spPr/>
      <dgm:t>
        <a:bodyPr/>
        <a:lstStyle/>
        <a:p>
          <a:endParaRPr lang="en-US"/>
        </a:p>
      </dgm:t>
    </dgm:pt>
    <dgm:pt modelId="{D7801EF3-EF73-F24E-B7AA-1221FDEC3048}" type="sibTrans" cxnId="{4D7A8481-267E-B84E-A8AA-8179CF422E46}">
      <dgm:prSet/>
      <dgm:spPr/>
      <dgm:t>
        <a:bodyPr/>
        <a:lstStyle/>
        <a:p>
          <a:endParaRPr lang="en-US"/>
        </a:p>
      </dgm:t>
    </dgm:pt>
    <dgm:pt modelId="{15613426-802C-1E4C-BFFB-85BACAE79BB7}">
      <dgm:prSet phldrT="[Text]" custT="1"/>
      <dgm:spPr/>
      <dgm:t>
        <a:bodyPr/>
        <a:lstStyle/>
        <a:p>
          <a:r>
            <a:rPr lang="en-US" sz="1400"/>
            <a:t>Examples: lack of funding, high turnover in staff, minimal online presence, etc.</a:t>
          </a:r>
        </a:p>
      </dgm:t>
    </dgm:pt>
    <dgm:pt modelId="{5FEB0D9E-1963-9E47-AD78-3430B07A1A1C}" type="parTrans" cxnId="{0713C5B5-5948-5349-AE94-225E45F1B780}">
      <dgm:prSet/>
      <dgm:spPr/>
      <dgm:t>
        <a:bodyPr/>
        <a:lstStyle/>
        <a:p>
          <a:endParaRPr lang="en-US"/>
        </a:p>
      </dgm:t>
    </dgm:pt>
    <dgm:pt modelId="{43EA054E-BC37-874D-B1D1-0BC0D96A7BE0}" type="sibTrans" cxnId="{0713C5B5-5948-5349-AE94-225E45F1B780}">
      <dgm:prSet/>
      <dgm:spPr/>
      <dgm:t>
        <a:bodyPr/>
        <a:lstStyle/>
        <a:p>
          <a:endParaRPr lang="en-US"/>
        </a:p>
      </dgm:t>
    </dgm:pt>
    <dgm:pt modelId="{B9D386B4-E615-AB41-AFF9-F78F2F42C610}">
      <dgm:prSet phldrT="[Text]" custT="1"/>
      <dgm:spPr/>
      <dgm:t>
        <a:bodyPr/>
        <a:lstStyle/>
        <a:p>
          <a:r>
            <a:rPr lang="en-US" sz="1200"/>
            <a:t>External opportunities: growing need for your services, new technologies to enhance work, partnerships with other organizations, new funding opportunities, changes in policy related to your work</a:t>
          </a:r>
        </a:p>
      </dgm:t>
    </dgm:pt>
    <dgm:pt modelId="{33CFBB05-DF39-EB44-8A33-BCFC211920CD}" type="parTrans" cxnId="{FE3231DE-13D2-E14C-A8C9-D7DF81EBE157}">
      <dgm:prSet/>
      <dgm:spPr/>
      <dgm:t>
        <a:bodyPr/>
        <a:lstStyle/>
        <a:p>
          <a:endParaRPr lang="en-US"/>
        </a:p>
      </dgm:t>
    </dgm:pt>
    <dgm:pt modelId="{3945B70D-8DBF-1B43-B8D6-D0400676D0AB}" type="sibTrans" cxnId="{FE3231DE-13D2-E14C-A8C9-D7DF81EBE157}">
      <dgm:prSet/>
      <dgm:spPr/>
      <dgm:t>
        <a:bodyPr/>
        <a:lstStyle/>
        <a:p>
          <a:endParaRPr lang="en-US"/>
        </a:p>
      </dgm:t>
    </dgm:pt>
    <dgm:pt modelId="{B9617C14-34B7-5C4A-9740-9C2499DCEEDD}">
      <dgm:prSet phldrT="[Text]" custT="1"/>
      <dgm:spPr/>
      <dgm:t>
        <a:bodyPr/>
        <a:lstStyle/>
        <a:p>
          <a:r>
            <a:rPr lang="en-US" sz="1400" b="1"/>
            <a:t>Threats</a:t>
          </a:r>
        </a:p>
      </dgm:t>
    </dgm:pt>
    <dgm:pt modelId="{E6E9A96D-53F1-7844-9956-609EF1380AC7}" type="parTrans" cxnId="{AC9BE6BA-2C90-5F49-8C6A-BCFF62A0AF43}">
      <dgm:prSet/>
      <dgm:spPr/>
      <dgm:t>
        <a:bodyPr/>
        <a:lstStyle/>
        <a:p>
          <a:endParaRPr lang="en-US"/>
        </a:p>
      </dgm:t>
    </dgm:pt>
    <dgm:pt modelId="{7A5E38DA-87C7-2641-9F3B-F10B6FA1D2F0}" type="sibTrans" cxnId="{AC9BE6BA-2C90-5F49-8C6A-BCFF62A0AF43}">
      <dgm:prSet/>
      <dgm:spPr/>
      <dgm:t>
        <a:bodyPr/>
        <a:lstStyle/>
        <a:p>
          <a:endParaRPr lang="en-US"/>
        </a:p>
      </dgm:t>
    </dgm:pt>
    <dgm:pt modelId="{0558602D-7215-B941-9062-BF8924245224}">
      <dgm:prSet phldrT="[Text]" custT="1"/>
      <dgm:spPr/>
      <dgm:t>
        <a:bodyPr/>
        <a:lstStyle/>
        <a:p>
          <a:r>
            <a:rPr lang="en-US" sz="1400"/>
            <a:t>Can negatively affect your organization</a:t>
          </a:r>
        </a:p>
      </dgm:t>
    </dgm:pt>
    <dgm:pt modelId="{F621FBF7-DF6E-9A4B-A85E-FF0D8741D50B}" type="parTrans" cxnId="{65360151-C6A0-5149-9CF7-8AEE1D6730E6}">
      <dgm:prSet/>
      <dgm:spPr/>
      <dgm:t>
        <a:bodyPr/>
        <a:lstStyle/>
        <a:p>
          <a:endParaRPr lang="en-US"/>
        </a:p>
      </dgm:t>
    </dgm:pt>
    <dgm:pt modelId="{3BA228C1-621D-A644-9404-FC12570376F1}" type="sibTrans" cxnId="{65360151-C6A0-5149-9CF7-8AEE1D6730E6}">
      <dgm:prSet/>
      <dgm:spPr/>
      <dgm:t>
        <a:bodyPr/>
        <a:lstStyle/>
        <a:p>
          <a:endParaRPr lang="en-US"/>
        </a:p>
      </dgm:t>
    </dgm:pt>
    <dgm:pt modelId="{BA914F69-481D-774C-AF11-EE367AD72CDC}">
      <dgm:prSet phldrT="[Text]" custT="1"/>
      <dgm:spPr/>
      <dgm:t>
        <a:bodyPr/>
        <a:lstStyle/>
        <a:p>
          <a:r>
            <a:rPr lang="en-US" sz="1400"/>
            <a:t>Examples: cuts to funding, increased competition in your sector, misinformation</a:t>
          </a:r>
        </a:p>
      </dgm:t>
    </dgm:pt>
    <dgm:pt modelId="{D069D418-8E5F-7343-88F2-3F28BA13847A}" type="parTrans" cxnId="{06931846-F647-1246-AF22-3E112BC41CC4}">
      <dgm:prSet/>
      <dgm:spPr/>
      <dgm:t>
        <a:bodyPr/>
        <a:lstStyle/>
        <a:p>
          <a:endParaRPr lang="en-US"/>
        </a:p>
      </dgm:t>
    </dgm:pt>
    <dgm:pt modelId="{D921C56D-91D8-5743-BAB0-6BD1AC4CCB46}" type="sibTrans" cxnId="{06931846-F647-1246-AF22-3E112BC41CC4}">
      <dgm:prSet/>
      <dgm:spPr/>
      <dgm:t>
        <a:bodyPr/>
        <a:lstStyle/>
        <a:p>
          <a:endParaRPr lang="en-US"/>
        </a:p>
      </dgm:t>
    </dgm:pt>
    <dgm:pt modelId="{F12F1878-8B80-DC40-A102-61AB3B494B3B}" type="pres">
      <dgm:prSet presAssocID="{F21D5C0A-11A8-CD43-A796-FCCEDAA8290B}" presName="matrix" presStyleCnt="0">
        <dgm:presLayoutVars>
          <dgm:chMax val="1"/>
          <dgm:dir/>
          <dgm:resizeHandles val="exact"/>
        </dgm:presLayoutVars>
      </dgm:prSet>
      <dgm:spPr/>
      <dgm:t>
        <a:bodyPr/>
        <a:lstStyle/>
        <a:p>
          <a:endParaRPr lang="en-US"/>
        </a:p>
      </dgm:t>
    </dgm:pt>
    <dgm:pt modelId="{5A2DADBE-1D9F-8E4E-B843-BC7F8C94F072}" type="pres">
      <dgm:prSet presAssocID="{F21D5C0A-11A8-CD43-A796-FCCEDAA8290B}" presName="axisShape" presStyleLbl="bgShp" presStyleIdx="0" presStyleCnt="1"/>
      <dgm:spPr/>
    </dgm:pt>
    <dgm:pt modelId="{1A2CD5BF-7550-D347-8787-81E5997B4E75}" type="pres">
      <dgm:prSet presAssocID="{F21D5C0A-11A8-CD43-A796-FCCEDAA8290B}" presName="rect1" presStyleLbl="node1" presStyleIdx="0" presStyleCnt="4">
        <dgm:presLayoutVars>
          <dgm:chMax val="0"/>
          <dgm:chPref val="0"/>
          <dgm:bulletEnabled val="1"/>
        </dgm:presLayoutVars>
      </dgm:prSet>
      <dgm:spPr/>
      <dgm:t>
        <a:bodyPr/>
        <a:lstStyle/>
        <a:p>
          <a:endParaRPr lang="en-US"/>
        </a:p>
      </dgm:t>
    </dgm:pt>
    <dgm:pt modelId="{79C89238-9682-1444-8D6C-AB27C1B32E4D}" type="pres">
      <dgm:prSet presAssocID="{F21D5C0A-11A8-CD43-A796-FCCEDAA8290B}" presName="rect2" presStyleLbl="node1" presStyleIdx="1" presStyleCnt="4">
        <dgm:presLayoutVars>
          <dgm:chMax val="0"/>
          <dgm:chPref val="0"/>
          <dgm:bulletEnabled val="1"/>
        </dgm:presLayoutVars>
      </dgm:prSet>
      <dgm:spPr/>
      <dgm:t>
        <a:bodyPr/>
        <a:lstStyle/>
        <a:p>
          <a:endParaRPr lang="en-US"/>
        </a:p>
      </dgm:t>
    </dgm:pt>
    <dgm:pt modelId="{7F1A94B5-B18E-5846-8156-20B43B577291}" type="pres">
      <dgm:prSet presAssocID="{F21D5C0A-11A8-CD43-A796-FCCEDAA8290B}" presName="rect3" presStyleLbl="node1" presStyleIdx="2" presStyleCnt="4">
        <dgm:presLayoutVars>
          <dgm:chMax val="0"/>
          <dgm:chPref val="0"/>
          <dgm:bulletEnabled val="1"/>
        </dgm:presLayoutVars>
      </dgm:prSet>
      <dgm:spPr/>
      <dgm:t>
        <a:bodyPr/>
        <a:lstStyle/>
        <a:p>
          <a:endParaRPr lang="en-US"/>
        </a:p>
      </dgm:t>
    </dgm:pt>
    <dgm:pt modelId="{1B40214D-8051-E946-8800-75941009567B}" type="pres">
      <dgm:prSet presAssocID="{F21D5C0A-11A8-CD43-A796-FCCEDAA8290B}" presName="rect4" presStyleLbl="node1" presStyleIdx="3" presStyleCnt="4">
        <dgm:presLayoutVars>
          <dgm:chMax val="0"/>
          <dgm:chPref val="0"/>
          <dgm:bulletEnabled val="1"/>
        </dgm:presLayoutVars>
      </dgm:prSet>
      <dgm:spPr/>
      <dgm:t>
        <a:bodyPr/>
        <a:lstStyle/>
        <a:p>
          <a:endParaRPr lang="en-US"/>
        </a:p>
      </dgm:t>
    </dgm:pt>
  </dgm:ptLst>
  <dgm:cxnLst>
    <dgm:cxn modelId="{A3550878-F853-8148-ADBE-063580E47AA2}" type="presOf" srcId="{D12EEC1E-6E13-0A4A-BEF5-3754E535FF44}" destId="{7F1A94B5-B18E-5846-8156-20B43B577291}" srcOrd="0" destOrd="0" presId="urn:microsoft.com/office/officeart/2005/8/layout/matrix2"/>
    <dgm:cxn modelId="{AC9BE6BA-2C90-5F49-8C6A-BCFF62A0AF43}" srcId="{F21D5C0A-11A8-CD43-A796-FCCEDAA8290B}" destId="{B9617C14-34B7-5C4A-9740-9C2499DCEEDD}" srcOrd="3" destOrd="0" parTransId="{E6E9A96D-53F1-7844-9956-609EF1380AC7}" sibTransId="{7A5E38DA-87C7-2641-9F3B-F10B6FA1D2F0}"/>
    <dgm:cxn modelId="{06931846-F647-1246-AF22-3E112BC41CC4}" srcId="{B9617C14-34B7-5C4A-9740-9C2499DCEEDD}" destId="{BA914F69-481D-774C-AF11-EE367AD72CDC}" srcOrd="1" destOrd="0" parTransId="{D069D418-8E5F-7343-88F2-3F28BA13847A}" sibTransId="{D921C56D-91D8-5743-BAB0-6BD1AC4CCB46}"/>
    <dgm:cxn modelId="{88307209-5AAF-E641-A399-C87A1A5A09B7}" type="presOf" srcId="{0558602D-7215-B941-9062-BF8924245224}" destId="{1B40214D-8051-E946-8800-75941009567B}" srcOrd="0" destOrd="1" presId="urn:microsoft.com/office/officeart/2005/8/layout/matrix2"/>
    <dgm:cxn modelId="{65360151-C6A0-5149-9CF7-8AEE1D6730E6}" srcId="{B9617C14-34B7-5C4A-9740-9C2499DCEEDD}" destId="{0558602D-7215-B941-9062-BF8924245224}" srcOrd="0" destOrd="0" parTransId="{F621FBF7-DF6E-9A4B-A85E-FF0D8741D50B}" sibTransId="{3BA228C1-621D-A644-9404-FC12570376F1}"/>
    <dgm:cxn modelId="{F6AA5BE2-EE09-8E4B-9BC1-48A3CC455D3A}" srcId="{F21D5C0A-11A8-CD43-A796-FCCEDAA8290B}" destId="{D12EEC1E-6E13-0A4A-BEF5-3754E535FF44}" srcOrd="2" destOrd="0" parTransId="{AB2CF3A1-AE92-684A-A6DB-5DFA660A32C8}" sibTransId="{714DD387-94EA-5A4B-BB2F-F09DBE1AE6E7}"/>
    <dgm:cxn modelId="{342F59C6-9065-8749-B5AC-11156951ACC2}" type="presOf" srcId="{BB7EE94A-AD58-3E46-8A75-52E406C352F4}" destId="{79C89238-9682-1444-8D6C-AB27C1B32E4D}" srcOrd="0" destOrd="1" presId="urn:microsoft.com/office/officeart/2005/8/layout/matrix2"/>
    <dgm:cxn modelId="{FE3231DE-13D2-E14C-A8C9-D7DF81EBE157}" srcId="{D12EEC1E-6E13-0A4A-BEF5-3754E535FF44}" destId="{B9D386B4-E615-AB41-AFF9-F78F2F42C610}" srcOrd="0" destOrd="0" parTransId="{33CFBB05-DF39-EB44-8A33-BCFC211920CD}" sibTransId="{3945B70D-8DBF-1B43-B8D6-D0400676D0AB}"/>
    <dgm:cxn modelId="{9C6C72F0-B99C-FC4E-AE4B-BB31C0E86A01}" type="presOf" srcId="{F21D5C0A-11A8-CD43-A796-FCCEDAA8290B}" destId="{F12F1878-8B80-DC40-A102-61AB3B494B3B}" srcOrd="0" destOrd="0" presId="urn:microsoft.com/office/officeart/2005/8/layout/matrix2"/>
    <dgm:cxn modelId="{7551DE25-C474-7C45-84D3-D25B2775910D}" type="presOf" srcId="{B9D386B4-E615-AB41-AFF9-F78F2F42C610}" destId="{7F1A94B5-B18E-5846-8156-20B43B577291}" srcOrd="0" destOrd="1" presId="urn:microsoft.com/office/officeart/2005/8/layout/matrix2"/>
    <dgm:cxn modelId="{3AFCEE4D-AF28-3945-A852-7015D50B9333}" type="presOf" srcId="{7BF1B79F-7B7C-EF44-9181-7B6E77F451EA}" destId="{1A2CD5BF-7550-D347-8787-81E5997B4E75}" srcOrd="0" destOrd="2" presId="urn:microsoft.com/office/officeart/2005/8/layout/matrix2"/>
    <dgm:cxn modelId="{F486A329-5424-B74D-8AA8-5458DA9D4674}" srcId="{F21D5C0A-11A8-CD43-A796-FCCEDAA8290B}" destId="{91B30FCD-60E7-4A47-AC28-2E903CC1EBC0}" srcOrd="1" destOrd="0" parTransId="{52A65C5E-F3DD-A548-B451-BB51CCC37642}" sibTransId="{3E094A42-0AF1-EE47-96D9-ACDCBED74FA2}"/>
    <dgm:cxn modelId="{0713C5B5-5948-5349-AE94-225E45F1B780}" srcId="{91B30FCD-60E7-4A47-AC28-2E903CC1EBC0}" destId="{15613426-802C-1E4C-BFFB-85BACAE79BB7}" srcOrd="1" destOrd="0" parTransId="{5FEB0D9E-1963-9E47-AD78-3430B07A1A1C}" sibTransId="{43EA054E-BC37-874D-B1D1-0BC0D96A7BE0}"/>
    <dgm:cxn modelId="{A49F7D59-3103-974A-B9F7-702FE74D0D7A}" type="presOf" srcId="{15613426-802C-1E4C-BFFB-85BACAE79BB7}" destId="{79C89238-9682-1444-8D6C-AB27C1B32E4D}" srcOrd="0" destOrd="2" presId="urn:microsoft.com/office/officeart/2005/8/layout/matrix2"/>
    <dgm:cxn modelId="{AB9F3B8F-A90A-764C-9B36-974069134BDA}" type="presOf" srcId="{BA914F69-481D-774C-AF11-EE367AD72CDC}" destId="{1B40214D-8051-E946-8800-75941009567B}" srcOrd="0" destOrd="2" presId="urn:microsoft.com/office/officeart/2005/8/layout/matrix2"/>
    <dgm:cxn modelId="{17ABAEAF-C276-1746-95D8-319998F27D55}" srcId="{C5028086-F43B-324B-B8BA-2438EE19117E}" destId="{4462254E-7F0C-2C48-B900-2056D8282136}" srcOrd="0" destOrd="0" parTransId="{5F876469-586A-BC49-82C6-7E919FCAE23A}" sibTransId="{EC6D6294-F9FB-3446-B315-3A3EA245703D}"/>
    <dgm:cxn modelId="{CC6CB6AD-35C9-BF45-9EED-7C02351CF0B4}" type="presOf" srcId="{4462254E-7F0C-2C48-B900-2056D8282136}" destId="{1A2CD5BF-7550-D347-8787-81E5997B4E75}" srcOrd="0" destOrd="1" presId="urn:microsoft.com/office/officeart/2005/8/layout/matrix2"/>
    <dgm:cxn modelId="{99B71A3F-AB0C-7B44-B337-76FFE90CDFF3}" type="presOf" srcId="{91B30FCD-60E7-4A47-AC28-2E903CC1EBC0}" destId="{79C89238-9682-1444-8D6C-AB27C1B32E4D}" srcOrd="0" destOrd="0" presId="urn:microsoft.com/office/officeart/2005/8/layout/matrix2"/>
    <dgm:cxn modelId="{B25AEC99-D4A6-3740-90F1-A2554E31C696}" srcId="{C5028086-F43B-324B-B8BA-2438EE19117E}" destId="{7BF1B79F-7B7C-EF44-9181-7B6E77F451EA}" srcOrd="1" destOrd="0" parTransId="{755B50FE-E685-9140-A51D-67BF73D1C668}" sibTransId="{2055463D-5EEC-554D-8CDF-D5033F2CBFF3}"/>
    <dgm:cxn modelId="{6EFC119E-97B2-9B4E-B060-43E39F058278}" type="presOf" srcId="{B9617C14-34B7-5C4A-9740-9C2499DCEEDD}" destId="{1B40214D-8051-E946-8800-75941009567B}" srcOrd="0" destOrd="0" presId="urn:microsoft.com/office/officeart/2005/8/layout/matrix2"/>
    <dgm:cxn modelId="{4D7A8481-267E-B84E-A8AA-8179CF422E46}" srcId="{91B30FCD-60E7-4A47-AC28-2E903CC1EBC0}" destId="{BB7EE94A-AD58-3E46-8A75-52E406C352F4}" srcOrd="0" destOrd="0" parTransId="{35D9A826-A5B1-4345-9CE4-A13F60865F51}" sibTransId="{D7801EF3-EF73-F24E-B7AA-1221FDEC3048}"/>
    <dgm:cxn modelId="{15E4E5B7-938D-0140-B14E-65D57E03C3E6}" type="presOf" srcId="{C5028086-F43B-324B-B8BA-2438EE19117E}" destId="{1A2CD5BF-7550-D347-8787-81E5997B4E75}" srcOrd="0" destOrd="0" presId="urn:microsoft.com/office/officeart/2005/8/layout/matrix2"/>
    <dgm:cxn modelId="{874019B8-5584-E64F-B182-D95C8B82EC77}" srcId="{F21D5C0A-11A8-CD43-A796-FCCEDAA8290B}" destId="{C5028086-F43B-324B-B8BA-2438EE19117E}" srcOrd="0" destOrd="0" parTransId="{32529CF2-4A0D-1A42-9E96-0EE91D3E39DC}" sibTransId="{9BEAC660-C79A-4A4C-A3F4-93ED294E3EB9}"/>
    <dgm:cxn modelId="{A2470C27-771D-2045-8776-2774661E8240}" type="presParOf" srcId="{F12F1878-8B80-DC40-A102-61AB3B494B3B}" destId="{5A2DADBE-1D9F-8E4E-B843-BC7F8C94F072}" srcOrd="0" destOrd="0" presId="urn:microsoft.com/office/officeart/2005/8/layout/matrix2"/>
    <dgm:cxn modelId="{F9D0099C-9C20-624C-B83B-917C617C350D}" type="presParOf" srcId="{F12F1878-8B80-DC40-A102-61AB3B494B3B}" destId="{1A2CD5BF-7550-D347-8787-81E5997B4E75}" srcOrd="1" destOrd="0" presId="urn:microsoft.com/office/officeart/2005/8/layout/matrix2"/>
    <dgm:cxn modelId="{64D3D05D-8F2B-C84F-8B4B-86B619C78EAF}" type="presParOf" srcId="{F12F1878-8B80-DC40-A102-61AB3B494B3B}" destId="{79C89238-9682-1444-8D6C-AB27C1B32E4D}" srcOrd="2" destOrd="0" presId="urn:microsoft.com/office/officeart/2005/8/layout/matrix2"/>
    <dgm:cxn modelId="{46730918-DBF3-AC4A-A2D1-605C6C0E89F1}" type="presParOf" srcId="{F12F1878-8B80-DC40-A102-61AB3B494B3B}" destId="{7F1A94B5-B18E-5846-8156-20B43B577291}" srcOrd="3" destOrd="0" presId="urn:microsoft.com/office/officeart/2005/8/layout/matrix2"/>
    <dgm:cxn modelId="{F8A645DF-CD19-D44A-AE7B-FDEBCCC75CA5}" type="presParOf" srcId="{F12F1878-8B80-DC40-A102-61AB3B494B3B}" destId="{1B40214D-8051-E946-8800-75941009567B}"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101054-8C39-46DD-A30C-92A19A6E694D}">
      <dsp:nvSpPr>
        <dsp:cNvPr id="0" name=""/>
        <dsp:cNvSpPr/>
      </dsp:nvSpPr>
      <dsp:spPr>
        <a:xfrm>
          <a:off x="1066153" y="2997"/>
          <a:ext cx="2772859" cy="1663715"/>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i="0" kern="1200">
              <a:solidFill>
                <a:schemeClr val="tx1"/>
              </a:solidFill>
              <a:latin typeface="Arial" panose="020B0604020202020204" pitchFamily="34" charset="0"/>
              <a:cs typeface="Arial" panose="020B0604020202020204" pitchFamily="34" charset="0"/>
            </a:rPr>
            <a:t>Be present</a:t>
          </a:r>
          <a:endParaRPr lang="en-US" sz="2400" b="1" kern="1200">
            <a:solidFill>
              <a:schemeClr val="tx1"/>
            </a:solidFill>
            <a:latin typeface="Arial" panose="020B0604020202020204" pitchFamily="34" charset="0"/>
            <a:cs typeface="Arial" panose="020B0604020202020204" pitchFamily="34" charset="0"/>
          </a:endParaRPr>
        </a:p>
      </dsp:txBody>
      <dsp:txXfrm>
        <a:off x="1066153" y="2997"/>
        <a:ext cx="2772859" cy="1663715"/>
      </dsp:txXfrm>
    </dsp:sp>
    <dsp:sp modelId="{86F96CEF-8387-4368-8250-1F39A8ED5B63}">
      <dsp:nvSpPr>
        <dsp:cNvPr id="0" name=""/>
        <dsp:cNvSpPr/>
      </dsp:nvSpPr>
      <dsp:spPr>
        <a:xfrm>
          <a:off x="4116298" y="2997"/>
          <a:ext cx="2772859" cy="1663715"/>
        </a:xfrm>
        <a:prstGeom prst="rect">
          <a:avLst/>
        </a:prstGeom>
        <a:gradFill rotWithShape="0">
          <a:gsLst>
            <a:gs pos="0">
              <a:schemeClr val="accent4">
                <a:hueOff val="1499996"/>
                <a:satOff val="-3026"/>
                <a:lumOff val="3309"/>
                <a:alphaOff val="0"/>
                <a:satMod val="103000"/>
                <a:lumMod val="102000"/>
                <a:tint val="94000"/>
              </a:schemeClr>
            </a:gs>
            <a:gs pos="50000">
              <a:schemeClr val="accent4">
                <a:hueOff val="1499996"/>
                <a:satOff val="-3026"/>
                <a:lumOff val="3309"/>
                <a:alphaOff val="0"/>
                <a:satMod val="110000"/>
                <a:lumMod val="100000"/>
                <a:shade val="100000"/>
              </a:schemeClr>
            </a:gs>
            <a:gs pos="100000">
              <a:schemeClr val="accent4">
                <a:hueOff val="1499996"/>
                <a:satOff val="-3026"/>
                <a:lumOff val="33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1" i="0" kern="1200">
              <a:solidFill>
                <a:schemeClr val="tx1"/>
              </a:solidFill>
              <a:latin typeface="Arial"/>
              <a:cs typeface="Arial"/>
            </a:rPr>
            <a:t>Participate – interaction </a:t>
          </a:r>
          <a:endParaRPr lang="en-US" sz="2400" b="1" kern="1200">
            <a:solidFill>
              <a:schemeClr val="tx1"/>
            </a:solidFill>
            <a:latin typeface="Arial"/>
            <a:cs typeface="Arial"/>
          </a:endParaRPr>
        </a:p>
      </dsp:txBody>
      <dsp:txXfrm>
        <a:off x="4116298" y="2997"/>
        <a:ext cx="2772859" cy="1663715"/>
      </dsp:txXfrm>
    </dsp:sp>
    <dsp:sp modelId="{346FDE9E-DADD-4280-B136-D93E11C34C93}">
      <dsp:nvSpPr>
        <dsp:cNvPr id="0" name=""/>
        <dsp:cNvSpPr/>
      </dsp:nvSpPr>
      <dsp:spPr>
        <a:xfrm>
          <a:off x="7166443" y="2997"/>
          <a:ext cx="2772859" cy="1663715"/>
        </a:xfrm>
        <a:prstGeom prst="rect">
          <a:avLst/>
        </a:prstGeom>
        <a:gradFill rotWithShape="0">
          <a:gsLst>
            <a:gs pos="0">
              <a:schemeClr val="accent4">
                <a:hueOff val="2999992"/>
                <a:satOff val="-6053"/>
                <a:lumOff val="6618"/>
                <a:alphaOff val="0"/>
                <a:satMod val="103000"/>
                <a:lumMod val="102000"/>
                <a:tint val="94000"/>
              </a:schemeClr>
            </a:gs>
            <a:gs pos="50000">
              <a:schemeClr val="accent4">
                <a:hueOff val="2999992"/>
                <a:satOff val="-6053"/>
                <a:lumOff val="6618"/>
                <a:alphaOff val="0"/>
                <a:satMod val="110000"/>
                <a:lumMod val="100000"/>
                <a:shade val="100000"/>
              </a:schemeClr>
            </a:gs>
            <a:gs pos="100000">
              <a:schemeClr val="accent4">
                <a:hueOff val="2999992"/>
                <a:satOff val="-6053"/>
                <a:lumOff val="661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i="0" kern="1200">
              <a:solidFill>
                <a:schemeClr val="tx1"/>
              </a:solidFill>
              <a:latin typeface="Arial"/>
              <a:cs typeface="Arial"/>
            </a:rPr>
            <a:t>Step up/back</a:t>
          </a:r>
          <a:endParaRPr lang="en-US" sz="2400" b="1" kern="1200">
            <a:solidFill>
              <a:schemeClr val="tx1"/>
            </a:solidFill>
            <a:latin typeface="Arial"/>
            <a:cs typeface="Arial"/>
          </a:endParaRPr>
        </a:p>
      </dsp:txBody>
      <dsp:txXfrm>
        <a:off x="7166443" y="2997"/>
        <a:ext cx="2772859" cy="1663715"/>
      </dsp:txXfrm>
    </dsp:sp>
    <dsp:sp modelId="{AE8E38B6-AAAD-40C2-9013-D115F23AB385}">
      <dsp:nvSpPr>
        <dsp:cNvPr id="0" name=""/>
        <dsp:cNvSpPr/>
      </dsp:nvSpPr>
      <dsp:spPr>
        <a:xfrm>
          <a:off x="1066153" y="1943999"/>
          <a:ext cx="2772859" cy="1663715"/>
        </a:xfrm>
        <a:prstGeom prst="rect">
          <a:avLst/>
        </a:prstGeom>
        <a:gradFill rotWithShape="0">
          <a:gsLst>
            <a:gs pos="0">
              <a:schemeClr val="accent4">
                <a:hueOff val="4499987"/>
                <a:satOff val="-9079"/>
                <a:lumOff val="9927"/>
                <a:alphaOff val="0"/>
                <a:satMod val="103000"/>
                <a:lumMod val="102000"/>
                <a:tint val="94000"/>
              </a:schemeClr>
            </a:gs>
            <a:gs pos="50000">
              <a:schemeClr val="accent4">
                <a:hueOff val="4499987"/>
                <a:satOff val="-9079"/>
                <a:lumOff val="9927"/>
                <a:alphaOff val="0"/>
                <a:satMod val="110000"/>
                <a:lumMod val="100000"/>
                <a:shade val="100000"/>
              </a:schemeClr>
            </a:gs>
            <a:gs pos="100000">
              <a:schemeClr val="accent4">
                <a:hueOff val="4499987"/>
                <a:satOff val="-9079"/>
                <a:lumOff val="992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i="0" kern="1200">
              <a:solidFill>
                <a:schemeClr val="tx1"/>
              </a:solidFill>
              <a:latin typeface="Arial"/>
              <a:cs typeface="Arial"/>
            </a:rPr>
            <a:t>Listen without judgement</a:t>
          </a:r>
          <a:endParaRPr lang="en-US" sz="2400" b="1" kern="1200">
            <a:solidFill>
              <a:schemeClr val="tx1"/>
            </a:solidFill>
            <a:latin typeface="Arial"/>
            <a:cs typeface="Arial"/>
          </a:endParaRPr>
        </a:p>
      </dsp:txBody>
      <dsp:txXfrm>
        <a:off x="1066153" y="1943999"/>
        <a:ext cx="2772859" cy="1663715"/>
      </dsp:txXfrm>
    </dsp:sp>
    <dsp:sp modelId="{37AA095C-1E1F-4049-97D4-1D3293F7A249}">
      <dsp:nvSpPr>
        <dsp:cNvPr id="0" name=""/>
        <dsp:cNvSpPr/>
      </dsp:nvSpPr>
      <dsp:spPr>
        <a:xfrm>
          <a:off x="4116298" y="1943999"/>
          <a:ext cx="2772859" cy="1663715"/>
        </a:xfrm>
        <a:prstGeom prst="rect">
          <a:avLst/>
        </a:prstGeom>
        <a:gradFill rotWithShape="0">
          <a:gsLst>
            <a:gs pos="0">
              <a:schemeClr val="accent4">
                <a:hueOff val="5999983"/>
                <a:satOff val="-12106"/>
                <a:lumOff val="13236"/>
                <a:alphaOff val="0"/>
                <a:satMod val="103000"/>
                <a:lumMod val="102000"/>
                <a:tint val="94000"/>
              </a:schemeClr>
            </a:gs>
            <a:gs pos="50000">
              <a:schemeClr val="accent4">
                <a:hueOff val="5999983"/>
                <a:satOff val="-12106"/>
                <a:lumOff val="13236"/>
                <a:alphaOff val="0"/>
                <a:satMod val="110000"/>
                <a:lumMod val="100000"/>
                <a:shade val="100000"/>
              </a:schemeClr>
            </a:gs>
            <a:gs pos="100000">
              <a:schemeClr val="accent4">
                <a:hueOff val="5999983"/>
                <a:satOff val="-12106"/>
                <a:lumOff val="1323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i="0" kern="1200">
              <a:solidFill>
                <a:schemeClr val="tx1"/>
              </a:solidFill>
              <a:latin typeface="Arial"/>
              <a:cs typeface="Arial"/>
            </a:rPr>
            <a:t>Share the message, not the </a:t>
          </a:r>
          <a:r>
            <a:rPr lang="en-US" sz="2400" b="1" kern="1200">
              <a:solidFill>
                <a:schemeClr val="tx1"/>
              </a:solidFill>
              <a:latin typeface="Arial"/>
              <a:cs typeface="Arial"/>
            </a:rPr>
            <a:t>messenger</a:t>
          </a:r>
        </a:p>
      </dsp:txBody>
      <dsp:txXfrm>
        <a:off x="4116298" y="1943999"/>
        <a:ext cx="2772859" cy="1663715"/>
      </dsp:txXfrm>
    </dsp:sp>
    <dsp:sp modelId="{E7CAF624-B526-424A-BED5-4DF6C0904E01}">
      <dsp:nvSpPr>
        <dsp:cNvPr id="0" name=""/>
        <dsp:cNvSpPr/>
      </dsp:nvSpPr>
      <dsp:spPr>
        <a:xfrm>
          <a:off x="7166443" y="1943999"/>
          <a:ext cx="2772859" cy="1663715"/>
        </a:xfrm>
        <a:prstGeom prst="rect">
          <a:avLst/>
        </a:prstGeom>
        <a:gradFill rotWithShape="0">
          <a:gsLst>
            <a:gs pos="0">
              <a:schemeClr val="accent4">
                <a:hueOff val="7499979"/>
                <a:satOff val="-15132"/>
                <a:lumOff val="16544"/>
                <a:alphaOff val="0"/>
                <a:satMod val="103000"/>
                <a:lumMod val="102000"/>
                <a:tint val="94000"/>
              </a:schemeClr>
            </a:gs>
            <a:gs pos="50000">
              <a:schemeClr val="accent4">
                <a:hueOff val="7499979"/>
                <a:satOff val="-15132"/>
                <a:lumOff val="16544"/>
                <a:alphaOff val="0"/>
                <a:satMod val="110000"/>
                <a:lumMod val="100000"/>
                <a:shade val="100000"/>
              </a:schemeClr>
            </a:gs>
            <a:gs pos="100000">
              <a:schemeClr val="accent4">
                <a:hueOff val="7499979"/>
                <a:satOff val="-15132"/>
                <a:lumOff val="1654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i="0" kern="1200">
              <a:solidFill>
                <a:schemeClr val="tx1"/>
              </a:solidFill>
              <a:latin typeface="Arial"/>
              <a:cs typeface="Arial"/>
            </a:rPr>
            <a:t>Talk from your experience</a:t>
          </a:r>
          <a:endParaRPr lang="en-US" sz="2400" b="1" kern="1200">
            <a:solidFill>
              <a:schemeClr val="tx1"/>
            </a:solidFill>
            <a:latin typeface="Arial"/>
            <a:cs typeface="Arial"/>
          </a:endParaRPr>
        </a:p>
      </dsp:txBody>
      <dsp:txXfrm>
        <a:off x="7166443" y="1943999"/>
        <a:ext cx="2772859" cy="1663715"/>
      </dsp:txXfrm>
    </dsp:sp>
    <dsp:sp modelId="{D8CF06E9-5563-45EC-80D9-D7B81BF83DC8}">
      <dsp:nvSpPr>
        <dsp:cNvPr id="0" name=""/>
        <dsp:cNvSpPr/>
      </dsp:nvSpPr>
      <dsp:spPr>
        <a:xfrm>
          <a:off x="1066153" y="3885000"/>
          <a:ext cx="2772859" cy="1663715"/>
        </a:xfrm>
        <a:prstGeom prst="rect">
          <a:avLst/>
        </a:prstGeom>
        <a:gradFill rotWithShape="0">
          <a:gsLst>
            <a:gs pos="0">
              <a:schemeClr val="accent4">
                <a:hueOff val="8999974"/>
                <a:satOff val="-18159"/>
                <a:lumOff val="19853"/>
                <a:alphaOff val="0"/>
                <a:satMod val="103000"/>
                <a:lumMod val="102000"/>
                <a:tint val="94000"/>
              </a:schemeClr>
            </a:gs>
            <a:gs pos="50000">
              <a:schemeClr val="accent4">
                <a:hueOff val="8999974"/>
                <a:satOff val="-18159"/>
                <a:lumOff val="19853"/>
                <a:alphaOff val="0"/>
                <a:satMod val="110000"/>
                <a:lumMod val="100000"/>
                <a:shade val="100000"/>
              </a:schemeClr>
            </a:gs>
            <a:gs pos="100000">
              <a:schemeClr val="accent4">
                <a:hueOff val="8999974"/>
                <a:satOff val="-18159"/>
                <a:lumOff val="1985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i="0" kern="1200">
              <a:solidFill>
                <a:schemeClr val="tx1"/>
              </a:solidFill>
              <a:latin typeface="Arial"/>
              <a:cs typeface="Arial"/>
            </a:rPr>
            <a:t>Be open to new ideas</a:t>
          </a:r>
          <a:endParaRPr lang="en-US" sz="2400" b="1" kern="1200">
            <a:solidFill>
              <a:schemeClr val="tx1"/>
            </a:solidFill>
            <a:latin typeface="Arial"/>
            <a:cs typeface="Arial"/>
          </a:endParaRPr>
        </a:p>
      </dsp:txBody>
      <dsp:txXfrm>
        <a:off x="1066153" y="3885000"/>
        <a:ext cx="2772859" cy="1663715"/>
      </dsp:txXfrm>
    </dsp:sp>
    <dsp:sp modelId="{B6F3E4EB-CA3B-4721-B9BF-1F31D54CB96A}">
      <dsp:nvSpPr>
        <dsp:cNvPr id="0" name=""/>
        <dsp:cNvSpPr/>
      </dsp:nvSpPr>
      <dsp:spPr>
        <a:xfrm>
          <a:off x="4116298" y="3885000"/>
          <a:ext cx="2772859" cy="1663715"/>
        </a:xfrm>
        <a:prstGeom prst="rect">
          <a:avLst/>
        </a:prstGeom>
        <a:gradFill rotWithShape="0">
          <a:gsLst>
            <a:gs pos="0">
              <a:schemeClr val="accent4">
                <a:hueOff val="10499971"/>
                <a:satOff val="-21185"/>
                <a:lumOff val="23162"/>
                <a:alphaOff val="0"/>
                <a:satMod val="103000"/>
                <a:lumMod val="102000"/>
                <a:tint val="94000"/>
              </a:schemeClr>
            </a:gs>
            <a:gs pos="50000">
              <a:schemeClr val="accent4">
                <a:hueOff val="10499971"/>
                <a:satOff val="-21185"/>
                <a:lumOff val="23162"/>
                <a:alphaOff val="0"/>
                <a:satMod val="110000"/>
                <a:lumMod val="100000"/>
                <a:shade val="100000"/>
              </a:schemeClr>
            </a:gs>
            <a:gs pos="100000">
              <a:schemeClr val="accent4">
                <a:hueOff val="10499971"/>
                <a:satOff val="-21185"/>
                <a:lumOff val="2316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i="0" kern="1200">
              <a:solidFill>
                <a:schemeClr val="tx1"/>
              </a:solidFill>
              <a:latin typeface="Arial"/>
              <a:cs typeface="Arial"/>
            </a:rPr>
            <a:t>Learn from each other</a:t>
          </a:r>
          <a:endParaRPr lang="en-US" sz="2400" b="1" kern="1200">
            <a:solidFill>
              <a:schemeClr val="tx1"/>
            </a:solidFill>
            <a:latin typeface="Arial"/>
            <a:cs typeface="Arial"/>
          </a:endParaRPr>
        </a:p>
      </dsp:txBody>
      <dsp:txXfrm>
        <a:off x="4116298" y="3885000"/>
        <a:ext cx="2772859" cy="1663715"/>
      </dsp:txXfrm>
    </dsp:sp>
    <dsp:sp modelId="{1A0B3C68-EE80-45C0-98FC-B6888F9ECD38}">
      <dsp:nvSpPr>
        <dsp:cNvPr id="0" name=""/>
        <dsp:cNvSpPr/>
      </dsp:nvSpPr>
      <dsp:spPr>
        <a:xfrm>
          <a:off x="7166443" y="3885000"/>
          <a:ext cx="2772859" cy="1663715"/>
        </a:xfrm>
        <a:prstGeom prst="rect">
          <a:avLst/>
        </a:prstGeom>
        <a:gradFill rotWithShape="0">
          <a:gsLst>
            <a:gs pos="0">
              <a:schemeClr val="accent4">
                <a:hueOff val="11999966"/>
                <a:satOff val="-24212"/>
                <a:lumOff val="26471"/>
                <a:alphaOff val="0"/>
                <a:satMod val="103000"/>
                <a:lumMod val="102000"/>
                <a:tint val="94000"/>
              </a:schemeClr>
            </a:gs>
            <a:gs pos="50000">
              <a:schemeClr val="accent4">
                <a:hueOff val="11999966"/>
                <a:satOff val="-24212"/>
                <a:lumOff val="26471"/>
                <a:alphaOff val="0"/>
                <a:satMod val="110000"/>
                <a:lumMod val="100000"/>
                <a:shade val="100000"/>
              </a:schemeClr>
            </a:gs>
            <a:gs pos="100000">
              <a:schemeClr val="accent4">
                <a:hueOff val="11999966"/>
                <a:satOff val="-24212"/>
                <a:lumOff val="2647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i="0" kern="1200">
              <a:solidFill>
                <a:schemeClr val="tx1"/>
              </a:solidFill>
              <a:latin typeface="Arial"/>
              <a:cs typeface="Arial"/>
            </a:rPr>
            <a:t>Be respectful with electronics</a:t>
          </a:r>
          <a:endParaRPr lang="en-US" sz="2400" b="1" kern="1200">
            <a:solidFill>
              <a:schemeClr val="tx1"/>
            </a:solidFill>
            <a:latin typeface="Arial"/>
            <a:cs typeface="Arial"/>
          </a:endParaRPr>
        </a:p>
      </dsp:txBody>
      <dsp:txXfrm>
        <a:off x="7166443" y="3885000"/>
        <a:ext cx="2772859" cy="16637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16F3F3-1049-45DE-8FAF-53EA12D53EA7}">
      <dsp:nvSpPr>
        <dsp:cNvPr id="0" name=""/>
        <dsp:cNvSpPr/>
      </dsp:nvSpPr>
      <dsp:spPr>
        <a:xfrm>
          <a:off x="4622" y="2136554"/>
          <a:ext cx="4042278" cy="1616911"/>
        </a:xfrm>
        <a:prstGeom prst="homePlate">
          <a:avLst/>
        </a:prstGeom>
        <a:solidFill>
          <a:schemeClr val="accent3">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8684" tIns="69342" rIns="34671" bIns="69342" numCol="1" spcCol="1270" anchor="ctr" anchorCtr="0">
          <a:noAutofit/>
        </a:bodyPr>
        <a:lstStyle/>
        <a:p>
          <a:pPr lvl="0" algn="ctr" defTabSz="1155700" rtl="0">
            <a:lnSpc>
              <a:spcPct val="90000"/>
            </a:lnSpc>
            <a:spcBef>
              <a:spcPct val="0"/>
            </a:spcBef>
            <a:spcAft>
              <a:spcPct val="35000"/>
            </a:spcAft>
          </a:pPr>
          <a:r>
            <a:rPr lang="en-US" sz="2600" kern="1200">
              <a:latin typeface="Calibri"/>
              <a:ea typeface="Calibri"/>
              <a:cs typeface="Calibri"/>
            </a:rPr>
            <a:t>Defining Leadership for 2024 and Beyond</a:t>
          </a:r>
        </a:p>
      </dsp:txBody>
      <dsp:txXfrm>
        <a:off x="4622" y="2136554"/>
        <a:ext cx="3638050" cy="1616911"/>
      </dsp:txXfrm>
    </dsp:sp>
    <dsp:sp modelId="{0F50BBF5-F932-47E0-8DF0-63CE005EBBB7}">
      <dsp:nvSpPr>
        <dsp:cNvPr id="0" name=""/>
        <dsp:cNvSpPr/>
      </dsp:nvSpPr>
      <dsp:spPr>
        <a:xfrm>
          <a:off x="3238445" y="2136554"/>
          <a:ext cx="4042278" cy="1616911"/>
        </a:xfrm>
        <a:prstGeom prst="chevron">
          <a:avLst/>
        </a:prstGeom>
        <a:solidFill>
          <a:schemeClr val="accent3">
            <a:shade val="50000"/>
            <a:hueOff val="465094"/>
            <a:satOff val="-29593"/>
            <a:lumOff val="327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69342" rIns="34671" bIns="69342" numCol="1" spcCol="1270" anchor="ctr" anchorCtr="0">
          <a:noAutofit/>
        </a:bodyPr>
        <a:lstStyle/>
        <a:p>
          <a:pPr lvl="0" algn="ctr" defTabSz="1155700">
            <a:lnSpc>
              <a:spcPct val="90000"/>
            </a:lnSpc>
            <a:spcBef>
              <a:spcPct val="0"/>
            </a:spcBef>
            <a:spcAft>
              <a:spcPct val="35000"/>
            </a:spcAft>
          </a:pPr>
          <a:r>
            <a:rPr lang="en-US" sz="2600" kern="1200">
              <a:latin typeface="Calibri"/>
              <a:ea typeface="Calibri"/>
              <a:cs typeface="Calibri"/>
            </a:rPr>
            <a:t>Leveraging Your Identity as a Leader</a:t>
          </a:r>
        </a:p>
      </dsp:txBody>
      <dsp:txXfrm>
        <a:off x="4046901" y="2136554"/>
        <a:ext cx="2425367" cy="1616911"/>
      </dsp:txXfrm>
    </dsp:sp>
    <dsp:sp modelId="{21769E6A-0DEC-4B8C-8D58-1E3EAF081174}">
      <dsp:nvSpPr>
        <dsp:cNvPr id="0" name=""/>
        <dsp:cNvSpPr/>
      </dsp:nvSpPr>
      <dsp:spPr>
        <a:xfrm>
          <a:off x="6472268" y="2136554"/>
          <a:ext cx="4042278" cy="1616911"/>
        </a:xfrm>
        <a:prstGeom prst="chevron">
          <a:avLst/>
        </a:prstGeom>
        <a:solidFill>
          <a:schemeClr val="accent3">
            <a:shade val="50000"/>
            <a:hueOff val="465094"/>
            <a:satOff val="-29593"/>
            <a:lumOff val="327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69342" rIns="34671" bIns="69342" numCol="1" spcCol="1270" anchor="ctr" anchorCtr="0">
          <a:noAutofit/>
        </a:bodyPr>
        <a:lstStyle/>
        <a:p>
          <a:pPr lvl="0" algn="ctr" defTabSz="1155700">
            <a:lnSpc>
              <a:spcPct val="90000"/>
            </a:lnSpc>
            <a:spcBef>
              <a:spcPct val="0"/>
            </a:spcBef>
            <a:spcAft>
              <a:spcPct val="35000"/>
            </a:spcAft>
          </a:pPr>
          <a:r>
            <a:rPr lang="en-US" sz="2600" kern="1200">
              <a:latin typeface="Calibri"/>
              <a:ea typeface="Calibri"/>
              <a:cs typeface="Calibri"/>
            </a:rPr>
            <a:t>Fostering Organizations and Individual Resiliency</a:t>
          </a:r>
          <a:endParaRPr lang="en-US" sz="2600" kern="1200"/>
        </a:p>
      </dsp:txBody>
      <dsp:txXfrm>
        <a:off x="7280724" y="2136554"/>
        <a:ext cx="2425367" cy="16169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17A608-07B3-4426-9DFF-137A46C5A6E7}">
      <dsp:nvSpPr>
        <dsp:cNvPr id="0" name=""/>
        <dsp:cNvSpPr/>
      </dsp:nvSpPr>
      <dsp:spPr>
        <a:xfrm>
          <a:off x="0" y="74581"/>
          <a:ext cx="3376537" cy="20259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 sz="2500" kern="1200">
              <a:solidFill>
                <a:schemeClr val="dk1"/>
              </a:solidFill>
            </a:rPr>
            <a:t>Assessments are tools you can use to identify areas of growth and strengths within an organization.</a:t>
          </a:r>
          <a:endParaRPr lang="en-US" sz="2500" kern="1200"/>
        </a:p>
      </dsp:txBody>
      <dsp:txXfrm>
        <a:off x="0" y="74581"/>
        <a:ext cx="3376537" cy="2025922"/>
      </dsp:txXfrm>
    </dsp:sp>
    <dsp:sp modelId="{BCFE7AE8-2351-4980-9FCB-C8516187DDA9}">
      <dsp:nvSpPr>
        <dsp:cNvPr id="0" name=""/>
        <dsp:cNvSpPr/>
      </dsp:nvSpPr>
      <dsp:spPr>
        <a:xfrm>
          <a:off x="3714191" y="74581"/>
          <a:ext cx="3376537" cy="20259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US" sz="2500" kern="1200">
              <a:solidFill>
                <a:schemeClr val="dk1"/>
              </a:solidFill>
            </a:rPr>
            <a:t>It’s not a one size fit all.</a:t>
          </a:r>
          <a:endParaRPr lang="en-US" sz="2500" kern="1200"/>
        </a:p>
      </dsp:txBody>
      <dsp:txXfrm>
        <a:off x="3714191" y="74581"/>
        <a:ext cx="3376537" cy="2025922"/>
      </dsp:txXfrm>
    </dsp:sp>
    <dsp:sp modelId="{36FCA159-ED2E-43C7-B920-E0A585334DEE}">
      <dsp:nvSpPr>
        <dsp:cNvPr id="0" name=""/>
        <dsp:cNvSpPr/>
      </dsp:nvSpPr>
      <dsp:spPr>
        <a:xfrm>
          <a:off x="7428383" y="74581"/>
          <a:ext cx="3376537" cy="20259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US" sz="2500" kern="1200">
              <a:solidFill>
                <a:schemeClr val="dk1"/>
              </a:solidFill>
            </a:rPr>
            <a:t>There are validated measures.</a:t>
          </a:r>
          <a:endParaRPr lang="en-US" sz="2500" kern="1200"/>
        </a:p>
      </dsp:txBody>
      <dsp:txXfrm>
        <a:off x="7428383" y="74581"/>
        <a:ext cx="3376537" cy="2025922"/>
      </dsp:txXfrm>
    </dsp:sp>
    <dsp:sp modelId="{463ED661-A38F-4119-B77C-48D6E65DAF49}">
      <dsp:nvSpPr>
        <dsp:cNvPr id="0" name=""/>
        <dsp:cNvSpPr/>
      </dsp:nvSpPr>
      <dsp:spPr>
        <a:xfrm>
          <a:off x="1857095" y="2438157"/>
          <a:ext cx="3376537" cy="20259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 sz="2500" kern="1200">
              <a:solidFill>
                <a:schemeClr val="dk1"/>
              </a:solidFill>
            </a:rPr>
            <a:t>Consider the context of your organization.</a:t>
          </a:r>
          <a:endParaRPr lang="en-US" sz="2500" kern="1200"/>
        </a:p>
      </dsp:txBody>
      <dsp:txXfrm>
        <a:off x="1857095" y="2438157"/>
        <a:ext cx="3376537" cy="2025922"/>
      </dsp:txXfrm>
    </dsp:sp>
    <dsp:sp modelId="{D5979A02-7F12-4478-86C7-3D3DFC2121C8}">
      <dsp:nvSpPr>
        <dsp:cNvPr id="0" name=""/>
        <dsp:cNvSpPr/>
      </dsp:nvSpPr>
      <dsp:spPr>
        <a:xfrm>
          <a:off x="5571287" y="2438157"/>
          <a:ext cx="3376537" cy="20259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 sz="2500" kern="1200">
              <a:solidFill>
                <a:schemeClr val="dk1"/>
              </a:solidFill>
            </a:rPr>
            <a:t>Determine what you want to assess.</a:t>
          </a:r>
          <a:endParaRPr lang="en-US" sz="2500" kern="1200"/>
        </a:p>
      </dsp:txBody>
      <dsp:txXfrm>
        <a:off x="5571287" y="2438157"/>
        <a:ext cx="3376537" cy="202592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2DADBE-1D9F-8E4E-B843-BC7F8C94F072}">
      <dsp:nvSpPr>
        <dsp:cNvPr id="0" name=""/>
        <dsp:cNvSpPr/>
      </dsp:nvSpPr>
      <dsp:spPr>
        <a:xfrm>
          <a:off x="2103453" y="0"/>
          <a:ext cx="6593527" cy="6593527"/>
        </a:xfrm>
        <a:prstGeom prst="quadArrow">
          <a:avLst>
            <a:gd name="adj1" fmla="val 2000"/>
            <a:gd name="adj2" fmla="val 4000"/>
            <a:gd name="adj3" fmla="val 5000"/>
          </a:avLst>
        </a:prstGeom>
        <a:solidFill>
          <a:schemeClr val="accent3">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2CD5BF-7550-D347-8787-81E5997B4E75}">
      <dsp:nvSpPr>
        <dsp:cNvPr id="0" name=""/>
        <dsp:cNvSpPr/>
      </dsp:nvSpPr>
      <dsp:spPr>
        <a:xfrm>
          <a:off x="2532032" y="428579"/>
          <a:ext cx="2637410" cy="2637410"/>
        </a:xfrm>
        <a:prstGeom prst="roundRect">
          <a:avLst/>
        </a:prstGeom>
        <a:solidFill>
          <a:schemeClr val="accent3">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b="1" kern="1200"/>
            <a:t>Strengths</a:t>
          </a:r>
        </a:p>
        <a:p>
          <a:pPr marL="114300" lvl="1" indent="-114300" algn="l" defTabSz="622300">
            <a:lnSpc>
              <a:spcPct val="90000"/>
            </a:lnSpc>
            <a:spcBef>
              <a:spcPct val="0"/>
            </a:spcBef>
            <a:spcAft>
              <a:spcPct val="15000"/>
            </a:spcAft>
            <a:buChar char="••"/>
          </a:pPr>
          <a:r>
            <a:rPr lang="en-US" sz="1400" kern="1200"/>
            <a:t>What are your organization's internal strengths?</a:t>
          </a:r>
        </a:p>
        <a:p>
          <a:pPr marL="114300" lvl="1" indent="-114300" algn="l" defTabSz="622300">
            <a:lnSpc>
              <a:spcPct val="90000"/>
            </a:lnSpc>
            <a:spcBef>
              <a:spcPct val="0"/>
            </a:spcBef>
            <a:spcAft>
              <a:spcPct val="15000"/>
            </a:spcAft>
            <a:buChar char="••"/>
          </a:pPr>
          <a:r>
            <a:rPr lang="en-US" sz="1400" kern="1200"/>
            <a:t>These strengths are building blocks for your strategies.</a:t>
          </a:r>
        </a:p>
      </dsp:txBody>
      <dsp:txXfrm>
        <a:off x="2660780" y="557327"/>
        <a:ext cx="2379914" cy="2379914"/>
      </dsp:txXfrm>
    </dsp:sp>
    <dsp:sp modelId="{79C89238-9682-1444-8D6C-AB27C1B32E4D}">
      <dsp:nvSpPr>
        <dsp:cNvPr id="0" name=""/>
        <dsp:cNvSpPr/>
      </dsp:nvSpPr>
      <dsp:spPr>
        <a:xfrm>
          <a:off x="5630989" y="428579"/>
          <a:ext cx="2637410" cy="2637410"/>
        </a:xfrm>
        <a:prstGeom prst="roundRect">
          <a:avLst/>
        </a:prstGeom>
        <a:solidFill>
          <a:schemeClr val="accent3">
            <a:shade val="50000"/>
            <a:hueOff val="348820"/>
            <a:satOff val="-22195"/>
            <a:lumOff val="245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b="1" kern="1200"/>
            <a:t>Weaknesses</a:t>
          </a:r>
        </a:p>
        <a:p>
          <a:pPr marL="114300" lvl="1" indent="-114300" algn="l" defTabSz="622300">
            <a:lnSpc>
              <a:spcPct val="90000"/>
            </a:lnSpc>
            <a:spcBef>
              <a:spcPct val="0"/>
            </a:spcBef>
            <a:spcAft>
              <a:spcPct val="15000"/>
            </a:spcAft>
            <a:buChar char="••"/>
          </a:pPr>
          <a:r>
            <a:rPr lang="en-US" sz="1400" kern="1200"/>
            <a:t>Where can your organization improve?</a:t>
          </a:r>
        </a:p>
        <a:p>
          <a:pPr marL="114300" lvl="1" indent="-114300" algn="l" defTabSz="622300">
            <a:lnSpc>
              <a:spcPct val="90000"/>
            </a:lnSpc>
            <a:spcBef>
              <a:spcPct val="0"/>
            </a:spcBef>
            <a:spcAft>
              <a:spcPct val="15000"/>
            </a:spcAft>
            <a:buChar char="••"/>
          </a:pPr>
          <a:r>
            <a:rPr lang="en-US" sz="1400" kern="1200"/>
            <a:t>Examples: lack of funding, high turnover in staff, minimal online presence, etc.</a:t>
          </a:r>
        </a:p>
      </dsp:txBody>
      <dsp:txXfrm>
        <a:off x="5759737" y="557327"/>
        <a:ext cx="2379914" cy="2379914"/>
      </dsp:txXfrm>
    </dsp:sp>
    <dsp:sp modelId="{7F1A94B5-B18E-5846-8156-20B43B577291}">
      <dsp:nvSpPr>
        <dsp:cNvPr id="0" name=""/>
        <dsp:cNvSpPr/>
      </dsp:nvSpPr>
      <dsp:spPr>
        <a:xfrm>
          <a:off x="2532032" y="3527536"/>
          <a:ext cx="2637410" cy="2637410"/>
        </a:xfrm>
        <a:prstGeom prst="roundRect">
          <a:avLst/>
        </a:prstGeom>
        <a:solidFill>
          <a:schemeClr val="accent3">
            <a:shade val="50000"/>
            <a:hueOff val="697641"/>
            <a:satOff val="-44390"/>
            <a:lumOff val="491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a:lnSpc>
              <a:spcPct val="90000"/>
            </a:lnSpc>
            <a:spcBef>
              <a:spcPct val="0"/>
            </a:spcBef>
            <a:spcAft>
              <a:spcPct val="35000"/>
            </a:spcAft>
          </a:pPr>
          <a:r>
            <a:rPr lang="en-US" sz="1200" b="1" kern="1200"/>
            <a:t>Opportunities</a:t>
          </a:r>
        </a:p>
        <a:p>
          <a:pPr marL="114300" lvl="1" indent="-114300" algn="l" defTabSz="533400">
            <a:lnSpc>
              <a:spcPct val="90000"/>
            </a:lnSpc>
            <a:spcBef>
              <a:spcPct val="0"/>
            </a:spcBef>
            <a:spcAft>
              <a:spcPct val="15000"/>
            </a:spcAft>
            <a:buChar char="••"/>
          </a:pPr>
          <a:r>
            <a:rPr lang="en-US" sz="1200" kern="1200"/>
            <a:t>External opportunities: growing need for your services, new technologies to enhance work, partnerships with other organizations, new funding opportunities, changes in policy related to your work</a:t>
          </a:r>
        </a:p>
      </dsp:txBody>
      <dsp:txXfrm>
        <a:off x="2660780" y="3656284"/>
        <a:ext cx="2379914" cy="2379914"/>
      </dsp:txXfrm>
    </dsp:sp>
    <dsp:sp modelId="{1B40214D-8051-E946-8800-75941009567B}">
      <dsp:nvSpPr>
        <dsp:cNvPr id="0" name=""/>
        <dsp:cNvSpPr/>
      </dsp:nvSpPr>
      <dsp:spPr>
        <a:xfrm>
          <a:off x="5630989" y="3527536"/>
          <a:ext cx="2637410" cy="2637410"/>
        </a:xfrm>
        <a:prstGeom prst="roundRect">
          <a:avLst/>
        </a:prstGeom>
        <a:solidFill>
          <a:schemeClr val="accent3">
            <a:shade val="50000"/>
            <a:hueOff val="348820"/>
            <a:satOff val="-22195"/>
            <a:lumOff val="245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b="1" kern="1200"/>
            <a:t>Threats</a:t>
          </a:r>
        </a:p>
        <a:p>
          <a:pPr marL="114300" lvl="1" indent="-114300" algn="l" defTabSz="622300">
            <a:lnSpc>
              <a:spcPct val="90000"/>
            </a:lnSpc>
            <a:spcBef>
              <a:spcPct val="0"/>
            </a:spcBef>
            <a:spcAft>
              <a:spcPct val="15000"/>
            </a:spcAft>
            <a:buChar char="••"/>
          </a:pPr>
          <a:r>
            <a:rPr lang="en-US" sz="1400" kern="1200"/>
            <a:t>Can negatively affect your organization</a:t>
          </a:r>
        </a:p>
        <a:p>
          <a:pPr marL="114300" lvl="1" indent="-114300" algn="l" defTabSz="622300">
            <a:lnSpc>
              <a:spcPct val="90000"/>
            </a:lnSpc>
            <a:spcBef>
              <a:spcPct val="0"/>
            </a:spcBef>
            <a:spcAft>
              <a:spcPct val="15000"/>
            </a:spcAft>
            <a:buChar char="••"/>
          </a:pPr>
          <a:r>
            <a:rPr lang="en-US" sz="1400" kern="1200"/>
            <a:t>Examples: cuts to funding, increased competition in your sector, misinformation</a:t>
          </a:r>
        </a:p>
      </dsp:txBody>
      <dsp:txXfrm>
        <a:off x="5759737" y="3656284"/>
        <a:ext cx="2379914" cy="237991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1"/>
          <p:cNvSpPr>
            <a:spLocks noGrp="1"/>
          </p:cNvSpPr>
          <p:nvPr>
            <p:ph type="hdr" sz="quarter"/>
          </p:nvPr>
        </p:nvSpPr>
        <p:spPr>
          <a:xfrm>
            <a:off x="81887" y="136480"/>
            <a:ext cx="4258101" cy="458788"/>
          </a:xfrm>
          <a:prstGeom prst="rect">
            <a:avLst/>
          </a:prstGeom>
        </p:spPr>
        <p:txBody>
          <a:bodyPr vert="horz" lIns="91440" tIns="45720" rIns="91440" bIns="45720" rtlCol="0"/>
          <a:lstStyle>
            <a:lvl1pPr algn="l">
              <a:defRPr sz="1200"/>
            </a:lvl1pPr>
          </a:lstStyle>
          <a:p>
            <a:r>
              <a:rPr lang="en-US" sz="1000" dirty="0">
                <a:latin typeface="Arial" panose="020B0604020202020204" pitchFamily="34" charset="0"/>
                <a:cs typeface="Arial" panose="020B0604020202020204" pitchFamily="34" charset="0"/>
              </a:rPr>
              <a:t>IE Organizational Building Leadership Program</a:t>
            </a:r>
            <a:endParaRPr lang="en-US" sz="1000" dirty="0" smtClean="0">
              <a:latin typeface="Arial" panose="020B0604020202020204" pitchFamily="34" charset="0"/>
              <a:cs typeface="Arial" panose="020B0604020202020204" pitchFamily="34" charset="0"/>
            </a:endParaRPr>
          </a:p>
          <a:p>
            <a:r>
              <a:rPr lang="en-US" sz="1000" dirty="0" smtClean="0">
                <a:latin typeface="Arial" panose="020B0604020202020204" pitchFamily="34" charset="0"/>
                <a:cs typeface="Arial" panose="020B0604020202020204" pitchFamily="34" charset="0"/>
              </a:rPr>
              <a:t>Session 4</a:t>
            </a:r>
            <a:r>
              <a:rPr lang="en-US" sz="1000" dirty="0">
                <a:latin typeface="Arial" panose="020B0604020202020204" pitchFamily="34" charset="0"/>
                <a:cs typeface="Arial" panose="020B0604020202020204" pitchFamily="34" charset="0"/>
              </a:rPr>
              <a:t>: Traits of Highly Effective Organizations</a:t>
            </a:r>
          </a:p>
        </p:txBody>
      </p:sp>
      <p:sp>
        <p:nvSpPr>
          <p:cNvPr id="7" name="Date Placeholder 2"/>
          <p:cNvSpPr>
            <a:spLocks noGrp="1"/>
          </p:cNvSpPr>
          <p:nvPr>
            <p:ph type="dt" sz="quarter" idx="1"/>
          </p:nvPr>
        </p:nvSpPr>
        <p:spPr>
          <a:xfrm>
            <a:off x="5049669" y="136480"/>
            <a:ext cx="1724855" cy="458788"/>
          </a:xfrm>
          <a:prstGeom prst="rect">
            <a:avLst/>
          </a:prstGeom>
        </p:spPr>
        <p:txBody>
          <a:bodyPr vert="horz" lIns="91440" tIns="45720" rIns="91440" bIns="45720" rtlCol="0"/>
          <a:lstStyle>
            <a:lvl1pPr algn="r">
              <a:defRPr sz="1200"/>
            </a:lvl1pPr>
          </a:lstStyle>
          <a:p>
            <a:endParaRPr lang="en-US" sz="1000" dirty="0" smtClean="0">
              <a:latin typeface="Arial" panose="020B0604020202020204" pitchFamily="34" charset="0"/>
              <a:cs typeface="Arial" panose="020B0604020202020204" pitchFamily="34" charset="0"/>
            </a:endParaRPr>
          </a:p>
          <a:p>
            <a:r>
              <a:rPr lang="en-US" sz="1000" dirty="0" smtClean="0">
                <a:latin typeface="Arial" panose="020B0604020202020204" pitchFamily="34" charset="0"/>
                <a:cs typeface="Arial" panose="020B0604020202020204" pitchFamily="34" charset="0"/>
              </a:rPr>
              <a:t>9/19/2024</a:t>
            </a:r>
            <a:endParaRPr lang="en-US" sz="1000" dirty="0">
              <a:latin typeface="Arial" panose="020B0604020202020204" pitchFamily="34" charset="0"/>
              <a:cs typeface="Arial" panose="020B0604020202020204" pitchFamily="34" charset="0"/>
            </a:endParaRPr>
          </a:p>
        </p:txBody>
      </p:sp>
      <p:cxnSp>
        <p:nvCxnSpPr>
          <p:cNvPr id="8" name="Straight Connector 7"/>
          <p:cNvCxnSpPr/>
          <p:nvPr/>
        </p:nvCxnSpPr>
        <p:spPr>
          <a:xfrm>
            <a:off x="81887" y="499733"/>
            <a:ext cx="6692637" cy="0"/>
          </a:xfrm>
          <a:prstGeom prst="line">
            <a:avLst/>
          </a:prstGeom>
          <a:ln w="19050">
            <a:solidFill>
              <a:schemeClr val="accent4">
                <a:lumMod val="60000"/>
                <a:lumOff val="40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4"/>
          <p:cNvSpPr>
            <a:spLocks noGrp="1"/>
          </p:cNvSpPr>
          <p:nvPr>
            <p:ph type="sldNum" sz="quarter" idx="3"/>
          </p:nvPr>
        </p:nvSpPr>
        <p:spPr>
          <a:xfrm>
            <a:off x="3802725" y="8685213"/>
            <a:ext cx="2971800" cy="458787"/>
          </a:xfrm>
          <a:prstGeom prst="rect">
            <a:avLst/>
          </a:prstGeom>
        </p:spPr>
        <p:txBody>
          <a:bodyPr vert="horz" lIns="91440" tIns="45720" rIns="91440" bIns="45720" rtlCol="0" anchor="b"/>
          <a:lstStyle>
            <a:lvl1pPr algn="r">
              <a:defRPr sz="1200"/>
            </a:lvl1pPr>
          </a:lstStyle>
          <a:p>
            <a:endParaRPr lang="en-US" sz="900" dirty="0" smtClean="0">
              <a:latin typeface="Arial" panose="020B0604020202020204" pitchFamily="34" charset="0"/>
              <a:cs typeface="Arial" panose="020B0604020202020204" pitchFamily="34" charset="0"/>
            </a:endParaRPr>
          </a:p>
          <a:p>
            <a:fld id="{CF3D8F20-DE99-48E5-B3CF-71E6D8AB259F}" type="slidenum">
              <a:rPr lang="en-US" sz="900" smtClean="0">
                <a:latin typeface="Arial" panose="020B0604020202020204" pitchFamily="34" charset="0"/>
                <a:cs typeface="Arial" panose="020B0604020202020204" pitchFamily="34" charset="0"/>
              </a:rPr>
              <a:t>‹#›</a:t>
            </a:fld>
            <a:endParaRPr lang="en-US"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872007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F0DEEB-8CCF-420C-BC75-7C72A38E2D8B}" type="datetimeFigureOut">
              <a:rPr lang="en-US" smtClean="0"/>
              <a:t>9/19/2024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4728B7-B73E-4A7D-8784-647D75875EAB}" type="slidenum">
              <a:rPr lang="en-US" smtClean="0"/>
              <a:t>‹#›</a:t>
            </a:fld>
            <a:endParaRPr lang="en-US"/>
          </a:p>
        </p:txBody>
      </p:sp>
    </p:spTree>
    <p:extLst>
      <p:ext uri="{BB962C8B-B14F-4D97-AF65-F5344CB8AC3E}">
        <p14:creationId xmlns:p14="http://schemas.microsoft.com/office/powerpoint/2010/main" val="3945150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youtube.com/watch?v=pUTZ6NOWeY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jamboard.google.com/d/1cPMXX5JRZp73e__e2T7hfO6AWa4wWFv92Q1VSD26FXo/edit?usp=sharing"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tiny.cc/EdisonIEJamboard"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4728B7-B73E-4A7D-8784-647D75875EAB}" type="slidenum">
              <a:rPr lang="en-US" smtClean="0"/>
              <a:t>1</a:t>
            </a:fld>
            <a:endParaRPr lang="en-US"/>
          </a:p>
        </p:txBody>
      </p:sp>
    </p:spTree>
    <p:extLst>
      <p:ext uri="{BB962C8B-B14F-4D97-AF65-F5344CB8AC3E}">
        <p14:creationId xmlns:p14="http://schemas.microsoft.com/office/powerpoint/2010/main" val="1080160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Video link: </a:t>
            </a:r>
            <a:r>
              <a:rPr lang="en-US" dirty="0">
                <a:hlinkClick r:id="rId3"/>
              </a:rPr>
              <a:t>https://www.youtube.com/watch?v=pUTZ6NOWeYs</a:t>
            </a:r>
            <a:endParaRPr lang="en-US" dirty="0"/>
          </a:p>
          <a:p>
            <a:endParaRPr lang="en-US" dirty="0"/>
          </a:p>
        </p:txBody>
      </p:sp>
      <p:sp>
        <p:nvSpPr>
          <p:cNvPr id="4" name="Slide Number Placeholder 3"/>
          <p:cNvSpPr>
            <a:spLocks noGrp="1"/>
          </p:cNvSpPr>
          <p:nvPr>
            <p:ph type="sldNum" sz="quarter" idx="5"/>
          </p:nvPr>
        </p:nvSpPr>
        <p:spPr/>
        <p:txBody>
          <a:bodyPr/>
          <a:lstStyle/>
          <a:p>
            <a:fld id="{6B4728B7-B73E-4A7D-8784-647D75875EAB}" type="slidenum">
              <a:rPr lang="en-US" smtClean="0"/>
              <a:t>19</a:t>
            </a:fld>
            <a:endParaRPr lang="en-US"/>
          </a:p>
        </p:txBody>
      </p:sp>
    </p:spTree>
    <p:extLst>
      <p:ext uri="{BB962C8B-B14F-4D97-AF65-F5344CB8AC3E}">
        <p14:creationId xmlns:p14="http://schemas.microsoft.com/office/powerpoint/2010/main" val="27430186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6565" indent="-329565">
              <a:lnSpc>
                <a:spcPct val="120000"/>
              </a:lnSpc>
              <a:spcBef>
                <a:spcPts val="1000"/>
              </a:spcBef>
              <a:buFont typeface="Arial"/>
              <a:buChar char="•"/>
            </a:pPr>
            <a:r>
              <a:rPr lang="en-US">
                <a:cs typeface="Calibri"/>
              </a:rPr>
              <a:t>Org case study: </a:t>
            </a:r>
            <a:r>
              <a:rPr lang="en-US"/>
              <a:t>An nonprofit organization is struggling with financial and capacity strengthening. </a:t>
            </a:r>
          </a:p>
          <a:p>
            <a:pPr marL="456565" indent="-329565">
              <a:lnSpc>
                <a:spcPct val="120000"/>
              </a:lnSpc>
              <a:spcBef>
                <a:spcPts val="1000"/>
              </a:spcBef>
              <a:buFont typeface="Arial"/>
              <a:buChar char="•"/>
            </a:pPr>
            <a:r>
              <a:rPr lang="en-US"/>
              <a:t>The organization has two major grants that are finishing up in the next two years, which poses a risk for losing staff when they are already short-staffed.</a:t>
            </a:r>
          </a:p>
          <a:p>
            <a:pPr marL="456565" indent="-329565">
              <a:lnSpc>
                <a:spcPct val="120000"/>
              </a:lnSpc>
              <a:spcBef>
                <a:spcPts val="1000"/>
              </a:spcBef>
              <a:buFont typeface="Arial"/>
              <a:buChar char="•"/>
            </a:pPr>
            <a:r>
              <a:rPr lang="en-US"/>
              <a:t>The leader is looking for other funding opportunities through grants.</a:t>
            </a:r>
          </a:p>
          <a:p>
            <a:pPr marL="456565" indent="-329565">
              <a:lnSpc>
                <a:spcPct val="120000"/>
              </a:lnSpc>
              <a:spcBef>
                <a:spcPts val="1000"/>
              </a:spcBef>
              <a:buFont typeface="Arial"/>
              <a:buChar char="•"/>
            </a:pPr>
            <a:r>
              <a:rPr lang="en-US"/>
              <a:t>Through networking with other organizations in the sector, the leader learned that there are other alternative funding sources they can apply for such as private donations and fundraising. </a:t>
            </a:r>
            <a:endParaRPr lang="en-US">
              <a:cs typeface="Calibri"/>
            </a:endParaRPr>
          </a:p>
          <a:p>
            <a:pPr marL="456565" indent="-329565">
              <a:lnSpc>
                <a:spcPct val="120000"/>
              </a:lnSpc>
              <a:spcBef>
                <a:spcPts val="1000"/>
              </a:spcBef>
              <a:buFont typeface="Arial"/>
              <a:buChar char="•"/>
            </a:pPr>
            <a:r>
              <a:rPr lang="en-US"/>
              <a:t>This organization has a great reputation in the community and is known for its willingness to collaborate.</a:t>
            </a:r>
          </a:p>
        </p:txBody>
      </p:sp>
      <p:sp>
        <p:nvSpPr>
          <p:cNvPr id="4" name="Slide Number Placeholder 3"/>
          <p:cNvSpPr>
            <a:spLocks noGrp="1"/>
          </p:cNvSpPr>
          <p:nvPr>
            <p:ph type="sldNum" sz="quarter" idx="5"/>
          </p:nvPr>
        </p:nvSpPr>
        <p:spPr/>
        <p:txBody>
          <a:bodyPr/>
          <a:lstStyle/>
          <a:p>
            <a:fld id="{6B4728B7-B73E-4A7D-8784-647D75875EAB}" type="slidenum">
              <a:rPr lang="en-US" smtClean="0"/>
              <a:t>22</a:t>
            </a:fld>
            <a:endParaRPr lang="en-US"/>
          </a:p>
        </p:txBody>
      </p:sp>
    </p:spTree>
    <p:extLst>
      <p:ext uri="{BB962C8B-B14F-4D97-AF65-F5344CB8AC3E}">
        <p14:creationId xmlns:p14="http://schemas.microsoft.com/office/powerpoint/2010/main" val="16295040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In the chat, please answer...</a:t>
            </a:r>
            <a:r>
              <a:rPr lang="en-US" b="1"/>
              <a:t>Can you use a SWOT analysis in your organization? If so, how?</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6B4728B7-B73E-4A7D-8784-647D75875EAB}" type="slidenum">
              <a:rPr lang="en-US" smtClean="0"/>
              <a:t>24</a:t>
            </a:fld>
            <a:endParaRPr lang="en-US"/>
          </a:p>
        </p:txBody>
      </p:sp>
    </p:spTree>
    <p:extLst>
      <p:ext uri="{BB962C8B-B14F-4D97-AF65-F5344CB8AC3E}">
        <p14:creationId xmlns:p14="http://schemas.microsoft.com/office/powerpoint/2010/main" val="1970563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Please type it in the chat...</a:t>
            </a:r>
            <a:r>
              <a:rPr lang="en-US" b="1"/>
              <a:t>What is one thing you learned today?</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6B4728B7-B73E-4A7D-8784-647D75875EAB}" type="slidenum">
              <a:rPr lang="en-US" smtClean="0"/>
              <a:t>28</a:t>
            </a:fld>
            <a:endParaRPr lang="en-US"/>
          </a:p>
        </p:txBody>
      </p:sp>
    </p:spTree>
    <p:extLst>
      <p:ext uri="{BB962C8B-B14F-4D97-AF65-F5344CB8AC3E}">
        <p14:creationId xmlns:p14="http://schemas.microsoft.com/office/powerpoint/2010/main" val="35040718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Please type it in the chat...</a:t>
            </a:r>
            <a:r>
              <a:rPr lang="en-US" b="1"/>
              <a:t>What is one thing you learned today?</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6B4728B7-B73E-4A7D-8784-647D75875EAB}" type="slidenum">
              <a:rPr lang="en-US" smtClean="0"/>
              <a:t>31</a:t>
            </a:fld>
            <a:endParaRPr lang="en-US"/>
          </a:p>
        </p:txBody>
      </p:sp>
    </p:spTree>
    <p:extLst>
      <p:ext uri="{BB962C8B-B14F-4D97-AF65-F5344CB8AC3E}">
        <p14:creationId xmlns:p14="http://schemas.microsoft.com/office/powerpoint/2010/main" val="396498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Cedars </a:t>
            </a:r>
            <a:r>
              <a:rPr lang="en-US" err="1">
                <a:ea typeface="Calibri"/>
                <a:cs typeface="Calibri"/>
              </a:rPr>
              <a:t>Welcome</a:t>
            </a:r>
            <a:r>
              <a:rPr lang="en-US" err="1"/>
              <a:t>As</a:t>
            </a:r>
            <a:r>
              <a:rPr lang="en-US"/>
              <a:t> co-founder and Executive Director of Youth Action Project, Tremaine Mitchell is guided by its mission to improve communities through the training and development of youth and young adults. Mrs. Mitchell is a seasoned helping professional with over two decades of success in the development of programs, systems, and people. Through her experience as a social worker, nonprofit leader, and certified master coach, Mrs. Mitchell has helped hundreds of individuals achieve their personal and professional development goals.</a:t>
            </a:r>
            <a:endParaRPr lang="en-US">
              <a:ea typeface="Calibri"/>
              <a:cs typeface="Calibri"/>
            </a:endParaRPr>
          </a:p>
        </p:txBody>
      </p:sp>
      <p:sp>
        <p:nvSpPr>
          <p:cNvPr id="4" name="Slide Number Placeholder 3"/>
          <p:cNvSpPr>
            <a:spLocks noGrp="1"/>
          </p:cNvSpPr>
          <p:nvPr>
            <p:ph type="sldNum" sz="quarter" idx="5"/>
          </p:nvPr>
        </p:nvSpPr>
        <p:spPr/>
        <p:txBody>
          <a:bodyPr/>
          <a:lstStyle/>
          <a:p>
            <a:fld id="{6B4728B7-B73E-4A7D-8784-647D75875EAB}" type="slidenum">
              <a:rPr lang="en-US" smtClean="0"/>
              <a:t>32</a:t>
            </a:fld>
            <a:endParaRPr lang="en-US"/>
          </a:p>
        </p:txBody>
      </p:sp>
    </p:spTree>
    <p:extLst>
      <p:ext uri="{BB962C8B-B14F-4D97-AF65-F5344CB8AC3E}">
        <p14:creationId xmlns:p14="http://schemas.microsoft.com/office/powerpoint/2010/main" val="34337755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3425" y="1173163"/>
            <a:ext cx="5635625" cy="31702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33</a:t>
            </a:fld>
            <a:endParaRPr kumimoji="0" lang="en-US"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1426450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4728B7-B73E-4A7D-8784-647D75875EAB}" type="slidenum">
              <a:rPr lang="en-US" smtClean="0"/>
              <a:t>34</a:t>
            </a:fld>
            <a:endParaRPr lang="en-US"/>
          </a:p>
        </p:txBody>
      </p:sp>
    </p:spTree>
    <p:extLst>
      <p:ext uri="{BB962C8B-B14F-4D97-AF65-F5344CB8AC3E}">
        <p14:creationId xmlns:p14="http://schemas.microsoft.com/office/powerpoint/2010/main" val="3986803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79:notes"/>
          <p:cNvSpPr txBox="1">
            <a:spLocks noGrp="1"/>
          </p:cNvSpPr>
          <p:nvPr>
            <p:ph type="body" idx="1"/>
          </p:nvPr>
        </p:nvSpPr>
        <p:spPr>
          <a:xfrm>
            <a:off x="697334" y="4392419"/>
            <a:ext cx="5578671" cy="4161239"/>
          </a:xfrm>
          <a:prstGeom prst="rect">
            <a:avLst/>
          </a:prstGeom>
          <a:noFill/>
          <a:ln>
            <a:noFill/>
          </a:ln>
        </p:spPr>
        <p:txBody>
          <a:bodyPr spcFirstLastPara="1" wrap="square" lIns="92650" tIns="92650" rIns="92650" bIns="92650" anchor="t" anchorCtr="0">
            <a:noAutofit/>
          </a:bodyPr>
          <a:lstStyle/>
          <a:p>
            <a:pPr marL="0" lvl="0" indent="0" algn="l" rtl="0">
              <a:lnSpc>
                <a:spcPct val="100000"/>
              </a:lnSpc>
              <a:spcBef>
                <a:spcPts val="0"/>
              </a:spcBef>
              <a:spcAft>
                <a:spcPts val="0"/>
              </a:spcAft>
              <a:buSzPts val="1100"/>
              <a:buNone/>
            </a:pPr>
            <a:endParaRPr/>
          </a:p>
        </p:txBody>
      </p:sp>
      <p:sp>
        <p:nvSpPr>
          <p:cNvPr id="253" name="Google Shape;253;p79:notes"/>
          <p:cNvSpPr>
            <a:spLocks noGrp="1" noRot="1" noChangeAspect="1"/>
          </p:cNvSpPr>
          <p:nvPr>
            <p:ph type="sldImg" idx="2"/>
          </p:nvPr>
        </p:nvSpPr>
        <p:spPr>
          <a:xfrm>
            <a:off x="406400" y="693738"/>
            <a:ext cx="6161088" cy="3467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49148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Share in chat or unmute and share </a:t>
            </a:r>
          </a:p>
          <a:p>
            <a:pPr marL="171450" indent="-171450">
              <a:buFont typeface="Arial"/>
              <a:buChar char="•"/>
            </a:pPr>
            <a:r>
              <a:rPr lang="en-US">
                <a:ea typeface="Calibri"/>
                <a:cs typeface="Calibri"/>
              </a:rPr>
              <a:t>Nonprofit Landscape (IE: by revenue by sector, challenges facing np orgs, revenue by region)</a:t>
            </a:r>
          </a:p>
          <a:p>
            <a:pPr marL="171450" indent="-171450">
              <a:buFont typeface="Arial"/>
              <a:buChar char="•"/>
            </a:pPr>
            <a:r>
              <a:rPr lang="en-US">
                <a:ea typeface="Calibri"/>
                <a:cs typeface="Calibri"/>
              </a:rPr>
              <a:t>Core pillars of NPs: Strategic Vision &amp; Planning / Resource Management &amp; Sustainability / Mission-Driven Leadership &amp; Culture / Stakeholder Engagement &amp; Advocacy)</a:t>
            </a:r>
          </a:p>
          <a:p>
            <a:pPr marL="171450" indent="-171450">
              <a:buFont typeface="Arial"/>
              <a:buChar char="•"/>
            </a:pPr>
            <a:r>
              <a:rPr lang="en-US">
                <a:ea typeface="Calibri"/>
                <a:cs typeface="Calibri"/>
              </a:rPr>
              <a:t>Leadership vs Management / Changing paradigms of leadership</a:t>
            </a:r>
          </a:p>
          <a:p>
            <a:pPr marL="628650" lvl="1" indent="-171450">
              <a:buFont typeface="Courier New"/>
              <a:buChar char="o"/>
            </a:pPr>
            <a:r>
              <a:rPr lang="en-US">
                <a:ea typeface="Calibri"/>
                <a:cs typeface="Calibri"/>
              </a:rPr>
              <a:t>Delegating, Supporting, Coaching, Directing</a:t>
            </a:r>
          </a:p>
          <a:p>
            <a:pPr marL="171450" indent="-171450">
              <a:buFont typeface="Arial"/>
              <a:buChar char="•"/>
            </a:pPr>
            <a:r>
              <a:rPr lang="en-US">
                <a:ea typeface="Calibri"/>
                <a:cs typeface="Calibri"/>
              </a:rPr>
              <a:t>Grounded leader: Six Disciplines – Physical, Emotional, Intellectual, Social, Vocational, Spiritual</a:t>
            </a:r>
          </a:p>
          <a:p>
            <a:pPr marL="171450" indent="-171450">
              <a:buFont typeface="Arial"/>
              <a:buChar char="•"/>
            </a:pPr>
            <a:r>
              <a:rPr lang="en-US">
                <a:ea typeface="Calibri"/>
                <a:cs typeface="Calibri"/>
              </a:rPr>
              <a:t>Leadership Manifesto handout</a:t>
            </a:r>
          </a:p>
          <a:p>
            <a:pPr marL="171450" indent="-171450">
              <a:buFont typeface="Arial"/>
              <a:buChar char="•"/>
            </a:pPr>
            <a:endParaRPr lang="en-US">
              <a:ea typeface="Calibri"/>
              <a:cs typeface="Calibri"/>
            </a:endParaRPr>
          </a:p>
        </p:txBody>
      </p:sp>
      <p:sp>
        <p:nvSpPr>
          <p:cNvPr id="4" name="Slide Number Placeholder 3"/>
          <p:cNvSpPr>
            <a:spLocks noGrp="1"/>
          </p:cNvSpPr>
          <p:nvPr>
            <p:ph type="sldNum" sz="quarter" idx="10"/>
          </p:nvPr>
        </p:nvSpPr>
        <p:spPr/>
        <p:txBody>
          <a:bodyPr/>
          <a:lstStyle/>
          <a:p>
            <a:fld id="{E4A27B29-E868-4978-8306-77E89F84B4B9}" type="slidenum">
              <a:rPr lang="en-US" smtClean="0"/>
              <a:t>2</a:t>
            </a:fld>
            <a:endParaRPr lang="en-US"/>
          </a:p>
        </p:txBody>
      </p:sp>
    </p:spTree>
    <p:extLst>
      <p:ext uri="{BB962C8B-B14F-4D97-AF65-F5344CB8AC3E}">
        <p14:creationId xmlns:p14="http://schemas.microsoft.com/office/powerpoint/2010/main" val="3156332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3:notes"/>
          <p:cNvSpPr>
            <a:spLocks noGrp="1" noRot="1" noChangeAspect="1"/>
          </p:cNvSpPr>
          <p:nvPr>
            <p:ph type="sldImg" idx="2"/>
          </p:nvPr>
        </p:nvSpPr>
        <p:spPr>
          <a:xfrm>
            <a:off x="733425" y="1173163"/>
            <a:ext cx="5635625" cy="31702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3:notes"/>
          <p:cNvSpPr txBox="1">
            <a:spLocks noGrp="1"/>
          </p:cNvSpPr>
          <p:nvPr>
            <p:ph type="body" idx="1"/>
          </p:nvPr>
        </p:nvSpPr>
        <p:spPr>
          <a:xfrm>
            <a:off x="710248" y="4518205"/>
            <a:ext cx="5681980" cy="3696712"/>
          </a:xfrm>
          <a:prstGeom prst="rect">
            <a:avLst/>
          </a:prstGeom>
          <a:noFill/>
          <a:ln>
            <a:noFill/>
          </a:ln>
        </p:spPr>
        <p:txBody>
          <a:bodyPr spcFirstLastPara="1" wrap="square" lIns="94200" tIns="47100" rIns="94200" bIns="471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34" name="Google Shape;134;p3:notes"/>
          <p:cNvSpPr txBox="1">
            <a:spLocks noGrp="1"/>
          </p:cNvSpPr>
          <p:nvPr>
            <p:ph type="sldNum" idx="12"/>
          </p:nvPr>
        </p:nvSpPr>
        <p:spPr>
          <a:xfrm>
            <a:off x="4023092" y="8917422"/>
            <a:ext cx="3077739" cy="471053"/>
          </a:xfrm>
          <a:prstGeom prst="rect">
            <a:avLst/>
          </a:prstGeom>
          <a:noFill/>
          <a:ln>
            <a:noFill/>
          </a:ln>
        </p:spPr>
        <p:txBody>
          <a:bodyPr spcFirstLastPara="1" wrap="square" lIns="94200" tIns="47100" rIns="94200" bIns="471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479380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Facilitator Intro</a:t>
            </a:r>
          </a:p>
        </p:txBody>
      </p:sp>
      <p:sp>
        <p:nvSpPr>
          <p:cNvPr id="4" name="Slide Number Placeholder 3"/>
          <p:cNvSpPr>
            <a:spLocks noGrp="1"/>
          </p:cNvSpPr>
          <p:nvPr>
            <p:ph type="sldNum" sz="quarter" idx="5"/>
          </p:nvPr>
        </p:nvSpPr>
        <p:spPr/>
        <p:txBody>
          <a:bodyPr/>
          <a:lstStyle/>
          <a:p>
            <a:fld id="{6B4728B7-B73E-4A7D-8784-647D75875EAB}" type="slidenum">
              <a:rPr lang="en-US" smtClean="0"/>
              <a:t>4</a:t>
            </a:fld>
            <a:endParaRPr lang="en-US"/>
          </a:p>
        </p:txBody>
      </p:sp>
    </p:spTree>
    <p:extLst>
      <p:ext uri="{BB962C8B-B14F-4D97-AF65-F5344CB8AC3E}">
        <p14:creationId xmlns:p14="http://schemas.microsoft.com/office/powerpoint/2010/main" val="2704434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4B3010-FEFF-B949-9902-4B5B4684CEBC}" type="slidenum">
              <a:rPr lang="en-US" smtClean="0"/>
              <a:t>5</a:t>
            </a:fld>
            <a:endParaRPr lang="en-US"/>
          </a:p>
        </p:txBody>
      </p:sp>
    </p:spTree>
    <p:extLst>
      <p:ext uri="{BB962C8B-B14F-4D97-AF65-F5344CB8AC3E}">
        <p14:creationId xmlns:p14="http://schemas.microsoft.com/office/powerpoint/2010/main" val="2964755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4B3010-FEFF-B949-9902-4B5B4684CEBC}" type="slidenum">
              <a:rPr lang="en-US" smtClean="0"/>
              <a:t>8</a:t>
            </a:fld>
            <a:endParaRPr lang="en-US"/>
          </a:p>
        </p:txBody>
      </p:sp>
    </p:spTree>
    <p:extLst>
      <p:ext uri="{BB962C8B-B14F-4D97-AF65-F5344CB8AC3E}">
        <p14:creationId xmlns:p14="http://schemas.microsoft.com/office/powerpoint/2010/main" val="802785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Jamboard</a:t>
            </a:r>
            <a:r>
              <a:rPr lang="en-US">
                <a:cs typeface="Calibri"/>
              </a:rPr>
              <a:t>: </a:t>
            </a:r>
            <a:r>
              <a:rPr lang="en-US">
                <a:hlinkClick r:id="rId3"/>
              </a:rPr>
              <a:t>https://jamboard.google.com/d/1cPMXX5JRZp73e__e2T7hfO6AWa4wWFv92Q1VSD26FXo/edit?usp=sharing</a:t>
            </a:r>
          </a:p>
          <a:p>
            <a:endParaRPr lang="en-US">
              <a:cs typeface="Calibri"/>
            </a:endParaRPr>
          </a:p>
          <a:p>
            <a:pPr>
              <a:lnSpc>
                <a:spcPct val="90000"/>
              </a:lnSpc>
              <a:spcBef>
                <a:spcPts val="1000"/>
              </a:spcBef>
            </a:pPr>
            <a:r>
              <a:rPr lang="en-US"/>
              <a:t>Go to: </a:t>
            </a:r>
            <a:r>
              <a:rPr lang="en-US">
                <a:hlinkClick r:id="rId4"/>
              </a:rPr>
              <a:t>http://tiny.cc/EdisonIEJamboard</a:t>
            </a:r>
            <a:endParaRPr lang="en-US"/>
          </a:p>
          <a:p>
            <a:pPr>
              <a:lnSpc>
                <a:spcPct val="90000"/>
              </a:lnSpc>
              <a:spcBef>
                <a:spcPts val="1000"/>
              </a:spcBef>
            </a:pPr>
            <a:endParaRPr lang="en-US"/>
          </a:p>
          <a:p>
            <a:pPr marL="342900" indent="-342900">
              <a:lnSpc>
                <a:spcPct val="150000"/>
              </a:lnSpc>
              <a:spcBef>
                <a:spcPts val="1000"/>
              </a:spcBef>
              <a:buFont typeface="Arial"/>
              <a:buChar char="•"/>
            </a:pPr>
            <a:r>
              <a:rPr lang="en-US"/>
              <a:t>What makes an organization effective?</a:t>
            </a:r>
          </a:p>
          <a:p>
            <a:pPr marL="342900" indent="-342900">
              <a:lnSpc>
                <a:spcPct val="150000"/>
              </a:lnSpc>
              <a:spcBef>
                <a:spcPts val="1000"/>
              </a:spcBef>
              <a:buFont typeface="Arial"/>
              <a:buChar char="•"/>
            </a:pPr>
            <a:r>
              <a:rPr lang="en-US"/>
              <a:t>What are traits of effective organizations?</a:t>
            </a:r>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6B4728B7-B73E-4A7D-8784-647D75875EAB}" type="slidenum">
              <a:rPr lang="en-US" smtClean="0"/>
              <a:t>11</a:t>
            </a:fld>
            <a:endParaRPr lang="en-US"/>
          </a:p>
        </p:txBody>
      </p:sp>
    </p:spTree>
    <p:extLst>
      <p:ext uri="{BB962C8B-B14F-4D97-AF65-F5344CB8AC3E}">
        <p14:creationId xmlns:p14="http://schemas.microsoft.com/office/powerpoint/2010/main" val="49284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In the chat...</a:t>
            </a:r>
            <a:r>
              <a:rPr lang="en-US" b="1"/>
              <a:t>What assessments have you used in your organization?</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6B4728B7-B73E-4A7D-8784-647D75875EAB}" type="slidenum">
              <a:rPr lang="en-US" smtClean="0"/>
              <a:t>15</a:t>
            </a:fld>
            <a:endParaRPr lang="en-US"/>
          </a:p>
        </p:txBody>
      </p:sp>
    </p:spTree>
    <p:extLst>
      <p:ext uri="{BB962C8B-B14F-4D97-AF65-F5344CB8AC3E}">
        <p14:creationId xmlns:p14="http://schemas.microsoft.com/office/powerpoint/2010/main" val="776633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Video link: </a:t>
            </a:r>
            <a:r>
              <a:rPr lang="en-US" dirty="0"/>
              <a:t>https://www.youtube.com/watch?v=Ath_K1OuPzw</a:t>
            </a:r>
            <a:endParaRPr lang="en-US" dirty="0">
              <a:cs typeface="Calibri"/>
            </a:endParaRPr>
          </a:p>
        </p:txBody>
      </p:sp>
      <p:sp>
        <p:nvSpPr>
          <p:cNvPr id="4" name="Slide Number Placeholder 3"/>
          <p:cNvSpPr>
            <a:spLocks noGrp="1"/>
          </p:cNvSpPr>
          <p:nvPr>
            <p:ph type="sldNum" sz="quarter" idx="5"/>
          </p:nvPr>
        </p:nvSpPr>
        <p:spPr/>
        <p:txBody>
          <a:bodyPr/>
          <a:lstStyle/>
          <a:p>
            <a:fld id="{6B4728B7-B73E-4A7D-8784-647D75875EAB}" type="slidenum">
              <a:rPr lang="en-US" smtClean="0"/>
              <a:t>18</a:t>
            </a:fld>
            <a:endParaRPr lang="en-US"/>
          </a:p>
        </p:txBody>
      </p:sp>
    </p:spTree>
    <p:extLst>
      <p:ext uri="{BB962C8B-B14F-4D97-AF65-F5344CB8AC3E}">
        <p14:creationId xmlns:p14="http://schemas.microsoft.com/office/powerpoint/2010/main" val="16184301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0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600" b="1" i="0">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838199" y="1825625"/>
            <a:ext cx="10515599" cy="4351338"/>
          </a:xfrm>
        </p:spPr>
        <p:txBody>
          <a:bodyPr>
            <a:normAutofit/>
          </a:bodyPr>
          <a:lstStyle>
            <a:lvl1pPr>
              <a:defRPr sz="2400"/>
            </a:lvl1pPr>
            <a:lvl2pPr>
              <a:defRPr sz="2400"/>
            </a:lvl2pPr>
            <a:lvl3pPr>
              <a:defRPr sz="2400"/>
            </a:lvl3pPr>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descr="A close-up of logos&#10;&#10;Description automatically generated">
            <a:extLst>
              <a:ext uri="{FF2B5EF4-FFF2-40B4-BE49-F238E27FC236}">
                <a16:creationId xmlns:a16="http://schemas.microsoft.com/office/drawing/2014/main" id="{7857606B-36DC-7D59-5210-8C3D04CBB86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6406" b="30051"/>
          <a:stretch/>
        </p:blipFill>
        <p:spPr>
          <a:xfrm>
            <a:off x="577960" y="6246838"/>
            <a:ext cx="2260186" cy="492070"/>
          </a:xfrm>
          <a:prstGeom prst="rect">
            <a:avLst/>
          </a:prstGeom>
        </p:spPr>
      </p:pic>
    </p:spTree>
    <p:extLst>
      <p:ext uri="{BB962C8B-B14F-4D97-AF65-F5344CB8AC3E}">
        <p14:creationId xmlns:p14="http://schemas.microsoft.com/office/powerpoint/2010/main" val="1636213109"/>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47"/>
        <p:cNvGrpSpPr/>
        <p:nvPr/>
      </p:nvGrpSpPr>
      <p:grpSpPr>
        <a:xfrm>
          <a:off x="0" y="0"/>
          <a:ext cx="0" cy="0"/>
          <a:chOff x="0" y="0"/>
          <a:chExt cx="0" cy="0"/>
        </a:xfrm>
      </p:grpSpPr>
    </p:spTree>
    <p:extLst>
      <p:ext uri="{BB962C8B-B14F-4D97-AF65-F5344CB8AC3E}">
        <p14:creationId xmlns:p14="http://schemas.microsoft.com/office/powerpoint/2010/main" val="2381651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4.4 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CE822-0790-3241-B0ED-B267EC79D7DF}"/>
              </a:ext>
            </a:extLst>
          </p:cNvPr>
          <p:cNvSpPr>
            <a:spLocks noGrp="1"/>
          </p:cNvSpPr>
          <p:nvPr>
            <p:ph type="title" hasCustomPrompt="1"/>
          </p:nvPr>
        </p:nvSpPr>
        <p:spPr/>
        <p:txBody>
          <a:bodyPr/>
          <a:lstStyle/>
          <a:p>
            <a:r>
              <a:rPr lang="en-US"/>
              <a:t>CLICK TO EDIT MASTER TITLE STYLE</a:t>
            </a:r>
          </a:p>
        </p:txBody>
      </p:sp>
    </p:spTree>
    <p:extLst>
      <p:ext uri="{BB962C8B-B14F-4D97-AF65-F5344CB8AC3E}">
        <p14:creationId xmlns:p14="http://schemas.microsoft.com/office/powerpoint/2010/main" val="2147756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0 Agenda">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7DA1A4-CDDE-4627-9774-730D1D9509FE}"/>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pic>
        <p:nvPicPr>
          <p:cNvPr id="3" name="Picture 2" descr="A close-up of logos&#10;&#10;Description automatically generated">
            <a:extLst>
              <a:ext uri="{FF2B5EF4-FFF2-40B4-BE49-F238E27FC236}">
                <a16:creationId xmlns:a16="http://schemas.microsoft.com/office/drawing/2014/main" id="{EA5A98EC-EE04-A89D-81B0-CD70A9416BC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6406" b="30051"/>
          <a:stretch/>
        </p:blipFill>
        <p:spPr>
          <a:xfrm>
            <a:off x="616871" y="6216073"/>
            <a:ext cx="2260186" cy="492070"/>
          </a:xfrm>
          <a:prstGeom prst="rect">
            <a:avLst/>
          </a:prstGeom>
        </p:spPr>
      </p:pic>
    </p:spTree>
    <p:extLst>
      <p:ext uri="{BB962C8B-B14F-4D97-AF65-F5344CB8AC3E}">
        <p14:creationId xmlns:p14="http://schemas.microsoft.com/office/powerpoint/2010/main" val="2402525513"/>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1 Title ">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CE3F701-1F60-D446-A8A4-B929854DD2D2}"/>
              </a:ext>
            </a:extLst>
          </p:cNvPr>
          <p:cNvSpPr/>
          <p:nvPr userDrawn="1"/>
        </p:nvSpPr>
        <p:spPr>
          <a:xfrm>
            <a:off x="0" y="6166022"/>
            <a:ext cx="12192000" cy="691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000">
                <a:solidFill>
                  <a:srgbClr val="D3EAF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p:cNvSpPr>
            <a:spLocks noGrp="1"/>
          </p:cNvSpPr>
          <p:nvPr>
            <p:ph type="ctrTitle" hasCustomPrompt="1"/>
          </p:nvPr>
        </p:nvSpPr>
        <p:spPr>
          <a:xfrm>
            <a:off x="914400" y="1122363"/>
            <a:ext cx="10363200" cy="2387600"/>
          </a:xfrm>
        </p:spPr>
        <p:txBody>
          <a:bodyPr anchor="b">
            <a:normAutofit/>
          </a:bodyPr>
          <a:lstStyle>
            <a:lvl1pPr algn="ctr">
              <a:defRPr sz="5000">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9289037" y="6305622"/>
            <a:ext cx="1339208" cy="365125"/>
          </a:xfrm>
          <a:prstGeom prst="rect">
            <a:avLst/>
          </a:prstGeom>
        </p:spPr>
        <p:txBody>
          <a:bodyPr/>
          <a:lstStyle/>
          <a:p>
            <a:fld id="{C4A7F9E8-4CDA-FD49-8E74-4D1AD58A0F8A}" type="datetimeFigureOut">
              <a:rPr lang="en-US" smtClean="0"/>
              <a:t>9/19/2024</a:t>
            </a:fld>
            <a:endParaRPr 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0734262" y="6305622"/>
            <a:ext cx="619537" cy="365125"/>
          </a:xfrm>
          <a:prstGeom prst="rect">
            <a:avLst/>
          </a:prstGeom>
        </p:spPr>
        <p:txBody>
          <a:bodyPr/>
          <a:lstStyle/>
          <a:p>
            <a:fld id="{4849AD13-9B11-CB43-A981-AE21961FFB82}" type="slidenum">
              <a:rPr lang="en-US" smtClean="0"/>
              <a:t>‹#›</a:t>
            </a:fld>
            <a:endParaRPr lang="en-US"/>
          </a:p>
        </p:txBody>
      </p:sp>
      <p:pic>
        <p:nvPicPr>
          <p:cNvPr id="9" name="Picture 8" descr="A picture containing drawing&#10;&#10;Description automatically generated">
            <a:extLst>
              <a:ext uri="{FF2B5EF4-FFF2-40B4-BE49-F238E27FC236}">
                <a16:creationId xmlns:a16="http://schemas.microsoft.com/office/drawing/2014/main" id="{C780F597-0B24-E844-94CA-FE079A296655}"/>
              </a:ext>
            </a:extLst>
          </p:cNvPr>
          <p:cNvPicPr>
            <a:picLocks noChangeAspect="1"/>
          </p:cNvPicPr>
          <p:nvPr userDrawn="1"/>
        </p:nvPicPr>
        <p:blipFill>
          <a:blip r:embed="rId2"/>
          <a:stretch>
            <a:fillRect/>
          </a:stretch>
        </p:blipFill>
        <p:spPr>
          <a:xfrm>
            <a:off x="5237068" y="6317946"/>
            <a:ext cx="1717864" cy="388130"/>
          </a:xfrm>
          <a:prstGeom prst="rect">
            <a:avLst/>
          </a:prstGeom>
        </p:spPr>
      </p:pic>
      <p:pic>
        <p:nvPicPr>
          <p:cNvPr id="20" name="Picture 19" descr="A group of people sitting at a table&#10;&#10;Description automatically generated">
            <a:extLst>
              <a:ext uri="{FF2B5EF4-FFF2-40B4-BE49-F238E27FC236}">
                <a16:creationId xmlns:a16="http://schemas.microsoft.com/office/drawing/2014/main" id="{029BC112-4206-4243-A95E-ABCA825EEBBA}"/>
              </a:ext>
            </a:extLst>
          </p:cNvPr>
          <p:cNvPicPr>
            <a:picLocks noChangeAspect="1"/>
          </p:cNvPicPr>
          <p:nvPr userDrawn="1"/>
        </p:nvPicPr>
        <p:blipFill rotWithShape="1">
          <a:blip r:embed="rId3"/>
          <a:srcRect l="712" t="1072" r="12629" b="1072"/>
          <a:stretch/>
        </p:blipFill>
        <p:spPr>
          <a:xfrm>
            <a:off x="0" y="0"/>
            <a:ext cx="12228227" cy="6904090"/>
          </a:xfrm>
          <a:prstGeom prst="rect">
            <a:avLst/>
          </a:prstGeom>
        </p:spPr>
      </p:pic>
      <p:sp>
        <p:nvSpPr>
          <p:cNvPr id="12" name="Rectangle">
            <a:extLst>
              <a:ext uri="{FF2B5EF4-FFF2-40B4-BE49-F238E27FC236}">
                <a16:creationId xmlns:a16="http://schemas.microsoft.com/office/drawing/2014/main" id="{FED18794-56AA-2F4E-B879-C9377BB469C0}"/>
              </a:ext>
            </a:extLst>
          </p:cNvPr>
          <p:cNvSpPr/>
          <p:nvPr userDrawn="1"/>
        </p:nvSpPr>
        <p:spPr>
          <a:xfrm>
            <a:off x="-152400" y="-141514"/>
            <a:ext cx="12496800" cy="7141028"/>
          </a:xfrm>
          <a:prstGeom prst="rect">
            <a:avLst/>
          </a:prstGeom>
          <a:solidFill>
            <a:srgbClr val="000000">
              <a:alpha val="28297"/>
            </a:srgbClr>
          </a:solidFill>
          <a:ln w="12700">
            <a:miter lim="400000"/>
          </a:ln>
        </p:spPr>
        <p:txBody>
          <a:bodyPr lIns="50800" tIns="50800" rIns="50800" bIns="50800" anchor="ctr"/>
          <a:lstStyle/>
          <a:p>
            <a:pPr algn="ctr" defTabSz="584200">
              <a:lnSpc>
                <a:spcPct val="100000"/>
              </a:lnSpc>
              <a:defRPr sz="2200">
                <a:solidFill>
                  <a:srgbClr val="FFFFFF"/>
                </a:solidFill>
                <a:latin typeface="Helvetica Neue Medium"/>
                <a:ea typeface="Helvetica Neue Medium"/>
                <a:cs typeface="Helvetica Neue Medium"/>
                <a:sym typeface="Helvetica Neue Medium"/>
              </a:defRPr>
            </a:pPr>
            <a:endParaRPr sz="2200"/>
          </a:p>
        </p:txBody>
      </p:sp>
      <p:sp>
        <p:nvSpPr>
          <p:cNvPr id="14" name="Straight Connector 50">
            <a:extLst>
              <a:ext uri="{FF2B5EF4-FFF2-40B4-BE49-F238E27FC236}">
                <a16:creationId xmlns:a16="http://schemas.microsoft.com/office/drawing/2014/main" id="{F1376769-C17B-A044-86C7-0C200BCF3643}"/>
              </a:ext>
            </a:extLst>
          </p:cNvPr>
          <p:cNvSpPr/>
          <p:nvPr userDrawn="1"/>
        </p:nvSpPr>
        <p:spPr>
          <a:xfrm>
            <a:off x="418956" y="1561953"/>
            <a:ext cx="4435677" cy="9151"/>
          </a:xfrm>
          <a:prstGeom prst="line">
            <a:avLst/>
          </a:prstGeom>
          <a:ln w="127000">
            <a:solidFill>
              <a:srgbClr val="FFD832"/>
            </a:solidFill>
            <a:miter/>
          </a:ln>
        </p:spPr>
        <p:txBody>
          <a:bodyPr lIns="48767" tIns="48767" rIns="48767" bIns="48767"/>
          <a:lstStyle/>
          <a:p>
            <a:pPr algn="l">
              <a:lnSpc>
                <a:spcPct val="100000"/>
              </a:lnSpc>
              <a:defRPr sz="2400">
                <a:solidFill>
                  <a:srgbClr val="000000"/>
                </a:solidFill>
                <a:latin typeface="Calibri"/>
                <a:ea typeface="Calibri"/>
                <a:cs typeface="Calibri"/>
                <a:sym typeface="Calibri"/>
              </a:defRPr>
            </a:pPr>
            <a:endParaRPr sz="2400"/>
          </a:p>
        </p:txBody>
      </p:sp>
      <p:pic>
        <p:nvPicPr>
          <p:cNvPr id="11" name="Picture 10" descr="A close-up of logos&#10;&#10;Description automatically generated">
            <a:extLst>
              <a:ext uri="{FF2B5EF4-FFF2-40B4-BE49-F238E27FC236}">
                <a16:creationId xmlns:a16="http://schemas.microsoft.com/office/drawing/2014/main" id="{3B9EED67-4360-129D-7A68-4EE993576C49}"/>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25128" b="30799"/>
          <a:stretch/>
        </p:blipFill>
        <p:spPr>
          <a:xfrm>
            <a:off x="418956" y="377215"/>
            <a:ext cx="4378833" cy="964943"/>
          </a:xfrm>
          <a:prstGeom prst="rect">
            <a:avLst/>
          </a:prstGeom>
        </p:spPr>
      </p:pic>
    </p:spTree>
    <p:extLst>
      <p:ext uri="{BB962C8B-B14F-4D97-AF65-F5344CB8AC3E}">
        <p14:creationId xmlns:p14="http://schemas.microsoft.com/office/powerpoint/2010/main" val="2971466751"/>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0 Section">
  <p:cSld name="3.0 Section">
    <p:bg>
      <p:bgRef idx="1001">
        <a:schemeClr val="bg2"/>
      </p:bgRef>
    </p:bg>
    <p:spTree>
      <p:nvGrpSpPr>
        <p:cNvPr id="1" name="Shape 98"/>
        <p:cNvGrpSpPr/>
        <p:nvPr/>
      </p:nvGrpSpPr>
      <p:grpSpPr>
        <a:xfrm>
          <a:off x="0" y="0"/>
          <a:ext cx="0" cy="0"/>
          <a:chOff x="0" y="0"/>
          <a:chExt cx="0" cy="0"/>
        </a:xfrm>
      </p:grpSpPr>
      <p:sp>
        <p:nvSpPr>
          <p:cNvPr id="3" name="Rectangle 2"/>
          <p:cNvSpPr/>
          <p:nvPr userDrawn="1"/>
        </p:nvSpPr>
        <p:spPr>
          <a:xfrm>
            <a:off x="0" y="6179127"/>
            <a:ext cx="12192000" cy="6788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userDrawn="1"/>
        </p:nvSpPr>
        <p:spPr>
          <a:xfrm>
            <a:off x="0" y="0"/>
            <a:ext cx="12192000" cy="621607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Google Shape;102;p88"/>
          <p:cNvSpPr txBox="1">
            <a:spLocks noGrp="1"/>
          </p:cNvSpPr>
          <p:nvPr>
            <p:ph type="ctrTitle"/>
          </p:nvPr>
        </p:nvSpPr>
        <p:spPr>
          <a:xfrm>
            <a:off x="914400" y="2353457"/>
            <a:ext cx="10363200" cy="11565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23842"/>
              </a:buClr>
              <a:buSzPts val="3000"/>
              <a:buFont typeface="Arial"/>
              <a:buNone/>
              <a:defRPr sz="3600">
                <a:solidFill>
                  <a:schemeClr val="tx1"/>
                </a:solidFill>
                <a:effectLst>
                  <a:outerShdw blurRad="38100" dist="38100" dir="2700000" algn="tl">
                    <a:srgbClr val="000000">
                      <a:alpha val="43137"/>
                    </a:srgbClr>
                  </a:outerShdw>
                </a:effectLs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88"/>
          <p:cNvSpPr txBox="1">
            <a:spLocks noGrp="1"/>
          </p:cNvSpPr>
          <p:nvPr>
            <p:ph type="subTitle" idx="1"/>
          </p:nvPr>
        </p:nvSpPr>
        <p:spPr>
          <a:xfrm>
            <a:off x="914400" y="3811075"/>
            <a:ext cx="10439200" cy="16557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750"/>
              </a:spcBef>
              <a:spcAft>
                <a:spcPts val="0"/>
              </a:spcAft>
              <a:buClr>
                <a:srgbClr val="323842"/>
              </a:buClr>
              <a:buSzPts val="2000"/>
              <a:buNone/>
              <a:defRPr sz="2000">
                <a:solidFill>
                  <a:schemeClr val="tx1"/>
                </a:solidFill>
              </a:defRPr>
            </a:lvl1pPr>
            <a:lvl2pPr lvl="1" algn="ctr">
              <a:lnSpc>
                <a:spcPct val="90000"/>
              </a:lnSpc>
              <a:spcBef>
                <a:spcPts val="375"/>
              </a:spcBef>
              <a:spcAft>
                <a:spcPts val="0"/>
              </a:spcAft>
              <a:buClr>
                <a:schemeClr val="dk1"/>
              </a:buClr>
              <a:buSzPts val="2000"/>
              <a:buNone/>
              <a:defRPr sz="1500"/>
            </a:lvl2pPr>
            <a:lvl3pPr lvl="2" algn="ctr">
              <a:lnSpc>
                <a:spcPct val="90000"/>
              </a:lnSpc>
              <a:spcBef>
                <a:spcPts val="375"/>
              </a:spcBef>
              <a:spcAft>
                <a:spcPts val="0"/>
              </a:spcAft>
              <a:buClr>
                <a:schemeClr val="dk1"/>
              </a:buClr>
              <a:buSzPts val="1800"/>
              <a:buNone/>
              <a:defRPr sz="1350"/>
            </a:lvl3pPr>
            <a:lvl4pPr lvl="3" algn="ctr">
              <a:lnSpc>
                <a:spcPct val="90000"/>
              </a:lnSpc>
              <a:spcBef>
                <a:spcPts val="375"/>
              </a:spcBef>
              <a:spcAft>
                <a:spcPts val="0"/>
              </a:spcAft>
              <a:buClr>
                <a:schemeClr val="dk1"/>
              </a:buClr>
              <a:buSzPts val="1600"/>
              <a:buNone/>
              <a:defRPr sz="1200"/>
            </a:lvl4pPr>
            <a:lvl5pPr lvl="4" algn="ctr">
              <a:lnSpc>
                <a:spcPct val="90000"/>
              </a:lnSpc>
              <a:spcBef>
                <a:spcPts val="375"/>
              </a:spcBef>
              <a:spcAft>
                <a:spcPts val="0"/>
              </a:spcAft>
              <a:buClr>
                <a:schemeClr val="dk1"/>
              </a:buClr>
              <a:buSzPts val="1600"/>
              <a:buNone/>
              <a:defRPr sz="1200"/>
            </a:lvl5pPr>
            <a:lvl6pPr lvl="5" algn="ctr">
              <a:lnSpc>
                <a:spcPct val="90000"/>
              </a:lnSpc>
              <a:spcBef>
                <a:spcPts val="375"/>
              </a:spcBef>
              <a:spcAft>
                <a:spcPts val="0"/>
              </a:spcAft>
              <a:buClr>
                <a:schemeClr val="dk1"/>
              </a:buClr>
              <a:buSzPts val="1600"/>
              <a:buNone/>
              <a:defRPr sz="1200"/>
            </a:lvl6pPr>
            <a:lvl7pPr lvl="6" algn="ctr">
              <a:lnSpc>
                <a:spcPct val="90000"/>
              </a:lnSpc>
              <a:spcBef>
                <a:spcPts val="375"/>
              </a:spcBef>
              <a:spcAft>
                <a:spcPts val="0"/>
              </a:spcAft>
              <a:buClr>
                <a:schemeClr val="dk1"/>
              </a:buClr>
              <a:buSzPts val="1600"/>
              <a:buNone/>
              <a:defRPr sz="1200"/>
            </a:lvl7pPr>
            <a:lvl8pPr lvl="7" algn="ctr">
              <a:lnSpc>
                <a:spcPct val="90000"/>
              </a:lnSpc>
              <a:spcBef>
                <a:spcPts val="375"/>
              </a:spcBef>
              <a:spcAft>
                <a:spcPts val="0"/>
              </a:spcAft>
              <a:buClr>
                <a:schemeClr val="dk1"/>
              </a:buClr>
              <a:buSzPts val="1600"/>
              <a:buNone/>
              <a:defRPr sz="1200"/>
            </a:lvl8pPr>
            <a:lvl9pPr lvl="8" algn="ctr">
              <a:lnSpc>
                <a:spcPct val="90000"/>
              </a:lnSpc>
              <a:spcBef>
                <a:spcPts val="375"/>
              </a:spcBef>
              <a:spcAft>
                <a:spcPts val="0"/>
              </a:spcAft>
              <a:buClr>
                <a:schemeClr val="dk1"/>
              </a:buClr>
              <a:buSzPts val="1600"/>
              <a:buNone/>
              <a:defRPr sz="1200"/>
            </a:lvl9pPr>
          </a:lstStyle>
          <a:p>
            <a:endParaRPr/>
          </a:p>
        </p:txBody>
      </p:sp>
      <p:sp>
        <p:nvSpPr>
          <p:cNvPr id="8" name="Straight Connector 50">
            <a:extLst>
              <a:ext uri="{FF2B5EF4-FFF2-40B4-BE49-F238E27FC236}">
                <a16:creationId xmlns:a16="http://schemas.microsoft.com/office/drawing/2014/main" id="{F1376769-C17B-A044-86C7-0C200BCF3643}"/>
              </a:ext>
            </a:extLst>
          </p:cNvPr>
          <p:cNvSpPr/>
          <p:nvPr userDrawn="1"/>
        </p:nvSpPr>
        <p:spPr>
          <a:xfrm flipV="1">
            <a:off x="914400" y="3501639"/>
            <a:ext cx="5438878" cy="16635"/>
          </a:xfrm>
          <a:prstGeom prst="line">
            <a:avLst/>
          </a:prstGeom>
          <a:ln w="127000">
            <a:solidFill>
              <a:schemeClr val="tx1"/>
            </a:solidFill>
            <a:miter/>
          </a:ln>
        </p:spPr>
        <p:txBody>
          <a:bodyPr lIns="48767" tIns="48767" rIns="48767" bIns="48767"/>
          <a:lstStyle/>
          <a:p>
            <a:pPr algn="l">
              <a:lnSpc>
                <a:spcPct val="100000"/>
              </a:lnSpc>
              <a:defRPr sz="2400">
                <a:solidFill>
                  <a:srgbClr val="000000"/>
                </a:solidFill>
                <a:latin typeface="Calibri"/>
                <a:ea typeface="Calibri"/>
                <a:cs typeface="Calibri"/>
                <a:sym typeface="Calibri"/>
              </a:defRPr>
            </a:pPr>
            <a:endParaRPr sz="2400"/>
          </a:p>
        </p:txBody>
      </p:sp>
      <p:pic>
        <p:nvPicPr>
          <p:cNvPr id="6" name="Picture 5" descr="A close-up of logos&#10;&#10;Description automatically generated">
            <a:extLst>
              <a:ext uri="{FF2B5EF4-FFF2-40B4-BE49-F238E27FC236}">
                <a16:creationId xmlns:a16="http://schemas.microsoft.com/office/drawing/2014/main" id="{21300381-65B7-8D10-28FD-B1E00608A66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6406" b="30051"/>
          <a:stretch/>
        </p:blipFill>
        <p:spPr>
          <a:xfrm>
            <a:off x="616871" y="6216073"/>
            <a:ext cx="2260186" cy="492070"/>
          </a:xfrm>
          <a:prstGeom prst="rect">
            <a:avLst/>
          </a:prstGeom>
        </p:spPr>
      </p:pic>
    </p:spTree>
    <p:extLst>
      <p:ext uri="{BB962C8B-B14F-4D97-AF65-F5344CB8AC3E}">
        <p14:creationId xmlns:p14="http://schemas.microsoft.com/office/powerpoint/2010/main" val="2184736720"/>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847317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4.0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600" b="1" i="0">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838199" y="1825625"/>
            <a:ext cx="10515599" cy="4351338"/>
          </a:xfrm>
        </p:spPr>
        <p:txBody>
          <a:bodyPr>
            <a:normAutofit/>
          </a:bodyPr>
          <a:lstStyle>
            <a:lvl1pPr>
              <a:defRPr sz="2800"/>
            </a:lvl1pPr>
            <a:lvl2pPr>
              <a:defRPr sz="28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6386225"/>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2.0 Agenda">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4559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0 Content">
  <p:cSld name="4.0 Content">
    <p:spTree>
      <p:nvGrpSpPr>
        <p:cNvPr id="1" name="Shape 29"/>
        <p:cNvGrpSpPr/>
        <p:nvPr/>
      </p:nvGrpSpPr>
      <p:grpSpPr>
        <a:xfrm>
          <a:off x="0" y="0"/>
          <a:ext cx="0" cy="0"/>
          <a:chOff x="0" y="0"/>
          <a:chExt cx="0" cy="0"/>
        </a:xfrm>
      </p:grpSpPr>
      <p:sp>
        <p:nvSpPr>
          <p:cNvPr id="30" name="Google Shape;30;p44"/>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000"/>
              <a:buFont typeface="Arial"/>
              <a:buNone/>
              <a:defRPr sz="3000" b="0" i="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44"/>
          <p:cNvSpPr txBox="1">
            <a:spLocks noGrp="1"/>
          </p:cNvSpPr>
          <p:nvPr>
            <p:ph type="body" idx="1"/>
          </p:nvPr>
        </p:nvSpPr>
        <p:spPr>
          <a:xfrm>
            <a:off x="838201" y="1825625"/>
            <a:ext cx="10515599" cy="4351339"/>
          </a:xfrm>
          <a:prstGeom prst="rect">
            <a:avLst/>
          </a:prstGeom>
          <a:noFill/>
          <a:ln>
            <a:noFill/>
          </a:ln>
        </p:spPr>
        <p:txBody>
          <a:bodyPr spcFirstLastPara="1" wrap="square" lIns="91425" tIns="45700" rIns="91425" bIns="45700" anchor="t" anchorCtr="0">
            <a:normAutofit/>
          </a:bodyPr>
          <a:lstStyle>
            <a:lvl1pPr marL="457189" lvl="0" indent="-330192" algn="l">
              <a:lnSpc>
                <a:spcPct val="90000"/>
              </a:lnSpc>
              <a:spcBef>
                <a:spcPts val="1000"/>
              </a:spcBef>
              <a:spcAft>
                <a:spcPts val="0"/>
              </a:spcAft>
              <a:buClr>
                <a:schemeClr val="dk1"/>
              </a:buClr>
              <a:buSzPts val="1600"/>
              <a:buChar char="•"/>
              <a:defRPr sz="1600"/>
            </a:lvl1pPr>
            <a:lvl2pPr marL="914377" lvl="1" indent="-330192" algn="l">
              <a:lnSpc>
                <a:spcPct val="90000"/>
              </a:lnSpc>
              <a:spcBef>
                <a:spcPts val="500"/>
              </a:spcBef>
              <a:spcAft>
                <a:spcPts val="0"/>
              </a:spcAft>
              <a:buClr>
                <a:schemeClr val="dk1"/>
              </a:buClr>
              <a:buSzPts val="1600"/>
              <a:buChar char="•"/>
              <a:defRPr sz="1600"/>
            </a:lvl2pPr>
            <a:lvl3pPr marL="1371566" lvl="2" indent="-330192" algn="l">
              <a:lnSpc>
                <a:spcPct val="90000"/>
              </a:lnSpc>
              <a:spcBef>
                <a:spcPts val="500"/>
              </a:spcBef>
              <a:spcAft>
                <a:spcPts val="0"/>
              </a:spcAft>
              <a:buClr>
                <a:schemeClr val="dk1"/>
              </a:buClr>
              <a:buSzPts val="1600"/>
              <a:buChar char="•"/>
              <a:defRPr sz="1600"/>
            </a:lvl3pPr>
            <a:lvl4pPr marL="1828754" lvl="3" indent="-330192" algn="l">
              <a:lnSpc>
                <a:spcPct val="90000"/>
              </a:lnSpc>
              <a:spcBef>
                <a:spcPts val="500"/>
              </a:spcBef>
              <a:spcAft>
                <a:spcPts val="0"/>
              </a:spcAft>
              <a:buClr>
                <a:schemeClr val="dk1"/>
              </a:buClr>
              <a:buSzPts val="1600"/>
              <a:buChar char="•"/>
              <a:defRPr sz="1600"/>
            </a:lvl4pPr>
            <a:lvl5pPr marL="2285943" lvl="4" indent="-330192" algn="l">
              <a:lnSpc>
                <a:spcPct val="90000"/>
              </a:lnSpc>
              <a:spcBef>
                <a:spcPts val="500"/>
              </a:spcBef>
              <a:spcAft>
                <a:spcPts val="0"/>
              </a:spcAft>
              <a:buClr>
                <a:schemeClr val="dk1"/>
              </a:buClr>
              <a:buSzPts val="1600"/>
              <a:buChar char="•"/>
              <a:defRPr sz="1600"/>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36228646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2 Picture Blu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FD824C-11E2-1841-A92E-EEEBE3ED874C}"/>
              </a:ext>
            </a:extLst>
          </p:cNvPr>
          <p:cNvSpPr/>
          <p:nvPr userDrawn="1"/>
        </p:nvSpPr>
        <p:spPr>
          <a:xfrm>
            <a:off x="0" y="0"/>
            <a:ext cx="6095997" cy="61777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Picture Placeholder 2"/>
          <p:cNvSpPr>
            <a:spLocks noGrp="1" noChangeAspect="1"/>
          </p:cNvSpPr>
          <p:nvPr>
            <p:ph type="pic" idx="1"/>
          </p:nvPr>
        </p:nvSpPr>
        <p:spPr>
          <a:xfrm>
            <a:off x="6096001" y="-100361"/>
            <a:ext cx="6095999" cy="627813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hasCustomPrompt="1"/>
          </p:nvPr>
        </p:nvSpPr>
        <p:spPr>
          <a:xfrm>
            <a:off x="838201" y="457200"/>
            <a:ext cx="4796881" cy="1600200"/>
          </a:xfrm>
        </p:spPr>
        <p:txBody>
          <a:bodyPr anchor="t">
            <a:normAutofit/>
          </a:bodyPr>
          <a:lstStyle>
            <a:lvl1pPr>
              <a:defRPr sz="3000">
                <a:solidFill>
                  <a:schemeClr val="bg1"/>
                </a:solidFill>
              </a:defRPr>
            </a:lvl1pPr>
          </a:lstStyle>
          <a:p>
            <a:r>
              <a:rPr lang="en-US"/>
              <a:t>CLICK TO EDIT MASTER TITLE STYLE</a:t>
            </a:r>
          </a:p>
        </p:txBody>
      </p:sp>
      <p:sp>
        <p:nvSpPr>
          <p:cNvPr id="4" name="Text Placeholder 3"/>
          <p:cNvSpPr>
            <a:spLocks noGrp="1"/>
          </p:cNvSpPr>
          <p:nvPr>
            <p:ph type="body" sz="half" idx="2"/>
          </p:nvPr>
        </p:nvSpPr>
        <p:spPr>
          <a:xfrm>
            <a:off x="839788" y="2057400"/>
            <a:ext cx="4795293"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a:t>
            </a:r>
            <a:r>
              <a:rPr lang="en-US" err="1"/>
              <a:t>cnmsocal</a:t>
            </a:r>
            <a:endParaRPr lang="en-US"/>
          </a:p>
        </p:txBody>
      </p:sp>
      <p:sp>
        <p:nvSpPr>
          <p:cNvPr id="7" name="Slide Number Placeholder 6"/>
          <p:cNvSpPr>
            <a:spLocks noGrp="1"/>
          </p:cNvSpPr>
          <p:nvPr>
            <p:ph type="sldNum" sz="quarter" idx="12"/>
          </p:nvPr>
        </p:nvSpPr>
        <p:spPr/>
        <p:txBody>
          <a:bodyPr/>
          <a:lstStyle/>
          <a:p>
            <a:fld id="{4849AD13-9B11-CB43-A981-AE21961FFB82}" type="slidenum">
              <a:rPr lang="en-US" smtClean="0"/>
              <a:t>‹#›</a:t>
            </a:fld>
            <a:endParaRPr lang="en-US"/>
          </a:p>
        </p:txBody>
      </p:sp>
    </p:spTree>
    <p:extLst>
      <p:ext uri="{BB962C8B-B14F-4D97-AF65-F5344CB8AC3E}">
        <p14:creationId xmlns:p14="http://schemas.microsoft.com/office/powerpoint/2010/main" val="2653379282"/>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cnm-01.png" descr="cnm-01.png">
            <a:extLst>
              <a:ext uri="{FF2B5EF4-FFF2-40B4-BE49-F238E27FC236}">
                <a16:creationId xmlns:a16="http://schemas.microsoft.com/office/drawing/2014/main" id="{95744727-7593-6446-8776-31E3DEE0DAEB}"/>
              </a:ext>
            </a:extLst>
          </p:cNvPr>
          <p:cNvPicPr>
            <a:picLocks noChangeAspect="1"/>
          </p:cNvPicPr>
          <p:nvPr userDrawn="1"/>
        </p:nvPicPr>
        <p:blipFill>
          <a:blip r:embed="rId13"/>
          <a:stretch>
            <a:fillRect/>
          </a:stretch>
        </p:blipFill>
        <p:spPr>
          <a:xfrm>
            <a:off x="8918646" y="3116813"/>
            <a:ext cx="4870308" cy="4549569"/>
          </a:xfrm>
          <a:prstGeom prst="rect">
            <a:avLst/>
          </a:prstGeom>
          <a:ln w="12700">
            <a:miter lim="400000"/>
          </a:ln>
        </p:spPr>
      </p:pic>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descr="A close-up of logos&#10;&#10;Description automatically generated">
            <a:extLst>
              <a:ext uri="{FF2B5EF4-FFF2-40B4-BE49-F238E27FC236}">
                <a16:creationId xmlns:a16="http://schemas.microsoft.com/office/drawing/2014/main" id="{2BA6291C-D9EA-0909-A34E-C0C7FC6F9C90}"/>
              </a:ext>
            </a:extLst>
          </p:cNvPr>
          <p:cNvPicPr>
            <a:picLocks noChangeAspect="1"/>
          </p:cNvPicPr>
          <p:nvPr userDrawn="1"/>
        </p:nvPicPr>
        <p:blipFill rotWithShape="1">
          <a:blip r:embed="rId14" cstate="print">
            <a:extLst>
              <a:ext uri="{28A0092B-C50C-407E-A947-70E740481C1C}">
                <a14:useLocalDpi xmlns:a14="http://schemas.microsoft.com/office/drawing/2010/main" val="0"/>
              </a:ext>
            </a:extLst>
          </a:blip>
          <a:srcRect t="26406" b="30051"/>
          <a:stretch/>
        </p:blipFill>
        <p:spPr>
          <a:xfrm>
            <a:off x="587688" y="6246838"/>
            <a:ext cx="2260186" cy="492070"/>
          </a:xfrm>
          <a:prstGeom prst="rect">
            <a:avLst/>
          </a:prstGeom>
        </p:spPr>
      </p:pic>
    </p:spTree>
    <p:extLst>
      <p:ext uri="{BB962C8B-B14F-4D97-AF65-F5344CB8AC3E}">
        <p14:creationId xmlns:p14="http://schemas.microsoft.com/office/powerpoint/2010/main" val="3627558631"/>
      </p:ext>
    </p:extLst>
  </p:cSld>
  <p:clrMap bg1="lt1" tx1="dk1" bg2="lt2" tx2="dk2" accent1="accent1" accent2="accent2" accent3="accent3" accent4="accent4" accent5="accent5" accent6="accent6" hlink="hlink" folHlink="folHlink"/>
  <p:sldLayoutIdLst>
    <p:sldLayoutId id="2147483693" r:id="rId1"/>
    <p:sldLayoutId id="2147483674" r:id="rId2"/>
    <p:sldLayoutId id="2147483687" r:id="rId3"/>
    <p:sldLayoutId id="2147483718" r:id="rId4"/>
    <p:sldLayoutId id="2147483703" r:id="rId5"/>
    <p:sldLayoutId id="2147483672" r:id="rId6"/>
    <p:sldLayoutId id="2147483721" r:id="rId7"/>
    <p:sldLayoutId id="2147483722" r:id="rId8"/>
    <p:sldLayoutId id="2147483723" r:id="rId9"/>
    <p:sldLayoutId id="2147483724" r:id="rId10"/>
    <p:sldLayoutId id="2147483725" r:id="rId11"/>
  </p:sldLayoutIdLst>
  <p:transition spd="slow">
    <p:wipe/>
  </p:transition>
  <p:txStyles>
    <p:titleStyle>
      <a:lvl1pPr algn="l" defTabSz="914400" rtl="0" eaLnBrk="1" latinLnBrk="0" hangingPunct="1">
        <a:lnSpc>
          <a:spcPct val="90000"/>
        </a:lnSpc>
        <a:spcBef>
          <a:spcPct val="0"/>
        </a:spcBef>
        <a:buNone/>
        <a:defRPr sz="3600" b="1" i="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tiny.cc/EdisonIEJamboard"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software4nonprofits.com/blog/swot-analysis-for-nonprofits/" TargetMode="External"/><Relationship Id="rId2" Type="http://schemas.openxmlformats.org/officeDocument/2006/relationships/hyperlink" Target="https://www.fordfoundation.org/work/our-grants/building-institutions-and-networks/organizational-mapping-tool/" TargetMode="External"/><Relationship Id="rId1" Type="http://schemas.openxmlformats.org/officeDocument/2006/relationships/slideLayout" Target="../slideLayouts/slideLayout5.xml"/><Relationship Id="rId5" Type="http://schemas.openxmlformats.org/officeDocument/2006/relationships/hyperlink" Target="https://www.advancingpartners.org/resources/organizational-capacity-assessment-oca-tool" TargetMode="External"/><Relationship Id="rId4" Type="http://schemas.openxmlformats.org/officeDocument/2006/relationships/hyperlink" Target="https://www.americorps.gov/sites/default/files/document/09102021_OrganizationalCapacityAssessmentTool-508_ORE.pdf"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video" Target="https://www.youtube.com/embed/Ath_K1OuPzw?feature=oembed" TargetMode="External"/><Relationship Id="rId4" Type="http://schemas.openxmlformats.org/officeDocument/2006/relationships/image" Target="../media/image10.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video" Target="https://www.youtube.com/embed/pUTZ6NOWeYs?feature=oembed" TargetMode="External"/><Relationship Id="rId4" Type="http://schemas.openxmlformats.org/officeDocument/2006/relationships/image" Target="../media/image11.jpe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hyperlink" Target="https://hewlett.org/assessing-nonprofit-capacity-guide-tools/organization-capacity-assessment-tool-database-2017/" TargetMode="Externa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hyperlink" Target="https://management.org/organizationalperformance/nonprofits/index.htm" TargetMode="External"/><Relationship Id="rId2" Type="http://schemas.openxmlformats.org/officeDocument/2006/relationships/hyperlink" Target="https://hewlett.org/wp-content/uploads/2017/11/A-Guide-to-Using-OCA-Tools.pdf" TargetMode="External"/><Relationship Id="rId1" Type="http://schemas.openxmlformats.org/officeDocument/2006/relationships/slideLayout" Target="../slideLayouts/slideLayout5.xml"/><Relationship Id="rId6" Type="http://schemas.openxmlformats.org/officeDocument/2006/relationships/hyperlink" Target="https://www.leanvlog.com/swot-analysis-explained/" TargetMode="External"/><Relationship Id="rId5" Type="http://schemas.openxmlformats.org/officeDocument/2006/relationships/hyperlink" Target="https://www.racialequitytools.org/resources/plan/informing-the-plan/organizational-assessment-tools-and-resources" TargetMode="External"/><Relationship Id="rId4" Type="http://schemas.openxmlformats.org/officeDocument/2006/relationships/hyperlink" Target="https://hbr.org/2022/08/10-principles-of-effective-organizations"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humanresources.ku.edu/organizational-assessments" TargetMode="External"/><Relationship Id="rId2" Type="http://schemas.openxmlformats.org/officeDocument/2006/relationships/hyperlink" Target="https://www.fordfoundation.org/work/our-grants/building-institutions-and-networks/organizational-mapping-tool/" TargetMode="Externa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17.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ubtitle 2">
            <a:extLst>
              <a:ext uri="{FF2B5EF4-FFF2-40B4-BE49-F238E27FC236}">
                <a16:creationId xmlns:a16="http://schemas.microsoft.com/office/drawing/2014/main" id="{6DFE5852-D259-6062-6912-50DEDB373452}"/>
              </a:ext>
            </a:extLst>
          </p:cNvPr>
          <p:cNvSpPr txBox="1">
            <a:spLocks/>
          </p:cNvSpPr>
          <p:nvPr/>
        </p:nvSpPr>
        <p:spPr>
          <a:xfrm>
            <a:off x="863074" y="2057801"/>
            <a:ext cx="10639115" cy="4298430"/>
          </a:xfrm>
          <a:prstGeom prst="rect">
            <a:avLst/>
          </a:prstGeom>
        </p:spPr>
        <p:txBody>
          <a:bodyPr vert="horz" lIns="68580" tIns="34290" rIns="68580" bIns="34290" numCol="1"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en-US" sz="4000" b="1" dirty="0">
                <a:solidFill>
                  <a:schemeClr val="bg1"/>
                </a:solidFill>
                <a:latin typeface="Calibri"/>
                <a:ea typeface="Open Sans"/>
                <a:cs typeface="Calibri"/>
              </a:rPr>
              <a:t>IE Organizational Building Leadership Program</a:t>
            </a:r>
            <a:endParaRPr lang="en-US" sz="4000" dirty="0">
              <a:solidFill>
                <a:schemeClr val="bg1"/>
              </a:solidFill>
            </a:endParaRPr>
          </a:p>
          <a:p>
            <a:pPr algn="l">
              <a:lnSpc>
                <a:spcPct val="100000"/>
              </a:lnSpc>
              <a:spcBef>
                <a:spcPts val="0"/>
              </a:spcBef>
            </a:pPr>
            <a:endParaRPr lang="en-US" sz="4400" b="1" dirty="0">
              <a:solidFill>
                <a:schemeClr val="bg1"/>
              </a:solidFill>
              <a:latin typeface="Calibri"/>
              <a:ea typeface="Open Sans"/>
              <a:cs typeface="Calibri"/>
            </a:endParaRPr>
          </a:p>
          <a:p>
            <a:pPr algn="l">
              <a:lnSpc>
                <a:spcPct val="100000"/>
              </a:lnSpc>
              <a:spcBef>
                <a:spcPts val="0"/>
              </a:spcBef>
            </a:pPr>
            <a:r>
              <a:rPr lang="en-US" sz="3200" b="1" dirty="0">
                <a:solidFill>
                  <a:schemeClr val="bg1"/>
                </a:solidFill>
                <a:latin typeface="Calibri"/>
                <a:ea typeface="Open Sans"/>
                <a:cs typeface="Calibri"/>
              </a:rPr>
              <a:t>Session 4: Traits of Highly Effective Organizations</a:t>
            </a:r>
            <a:endParaRPr lang="en-US" sz="3200" b="1" i="1" dirty="0">
              <a:solidFill>
                <a:schemeClr val="bg1"/>
              </a:solidFill>
              <a:latin typeface="Calibri"/>
              <a:cs typeface="Calibri"/>
            </a:endParaRPr>
          </a:p>
          <a:p>
            <a:pPr algn="l">
              <a:lnSpc>
                <a:spcPct val="100000"/>
              </a:lnSpc>
              <a:spcBef>
                <a:spcPts val="0"/>
              </a:spcBef>
            </a:pPr>
            <a:r>
              <a:rPr lang="en-US" sz="3200" b="1" dirty="0">
                <a:solidFill>
                  <a:srgbClr val="FFFFFF"/>
                </a:solidFill>
                <a:latin typeface="Calibri"/>
                <a:ea typeface="Calibri"/>
                <a:cs typeface="Calibri"/>
              </a:rPr>
              <a:t>September 19, 2024</a:t>
            </a:r>
            <a:endParaRPr lang="en-US" dirty="0"/>
          </a:p>
          <a:p>
            <a:pPr algn="l">
              <a:lnSpc>
                <a:spcPct val="100000"/>
              </a:lnSpc>
              <a:spcBef>
                <a:spcPts val="0"/>
              </a:spcBef>
            </a:pPr>
            <a:endParaRPr lang="en-US" sz="3200" b="1" dirty="0">
              <a:solidFill>
                <a:schemeClr val="bg1"/>
              </a:solidFill>
              <a:latin typeface="Calibri"/>
              <a:ea typeface="Open Sans"/>
              <a:cs typeface="Calibri"/>
            </a:endParaRPr>
          </a:p>
          <a:p>
            <a:pPr algn="l">
              <a:lnSpc>
                <a:spcPct val="100000"/>
              </a:lnSpc>
            </a:pPr>
            <a:r>
              <a:rPr lang="en-US" sz="3200" b="1" dirty="0">
                <a:solidFill>
                  <a:srgbClr val="FFFFFF"/>
                </a:solidFill>
                <a:latin typeface="Calibri"/>
                <a:ea typeface="Calibri"/>
                <a:cs typeface="Calibri"/>
              </a:rPr>
              <a:t>Dr. </a:t>
            </a:r>
            <a:r>
              <a:rPr lang="en-US" sz="3200" b="1" dirty="0" err="1">
                <a:solidFill>
                  <a:srgbClr val="FFFFFF"/>
                </a:solidFill>
                <a:latin typeface="Calibri"/>
                <a:ea typeface="Calibri"/>
                <a:cs typeface="Calibri"/>
              </a:rPr>
              <a:t>Gabbie</a:t>
            </a:r>
            <a:r>
              <a:rPr lang="en-US" sz="3200" b="1" dirty="0">
                <a:solidFill>
                  <a:srgbClr val="FFFFFF"/>
                </a:solidFill>
                <a:latin typeface="Calibri"/>
                <a:ea typeface="Calibri"/>
                <a:cs typeface="Calibri"/>
              </a:rPr>
              <a:t> Aquino-Adriatico</a:t>
            </a:r>
          </a:p>
          <a:p>
            <a:pPr algn="l">
              <a:lnSpc>
                <a:spcPct val="100000"/>
              </a:lnSpc>
            </a:pPr>
            <a:r>
              <a:rPr lang="en-US" sz="3200" b="1" dirty="0">
                <a:solidFill>
                  <a:srgbClr val="FFFFFF"/>
                </a:solidFill>
                <a:latin typeface="Calibri"/>
                <a:ea typeface="Calibri"/>
                <a:cs typeface="Calibri"/>
              </a:rPr>
              <a:t>Research Fellow</a:t>
            </a:r>
          </a:p>
          <a:p>
            <a:pPr algn="l">
              <a:lnSpc>
                <a:spcPct val="100000"/>
              </a:lnSpc>
              <a:spcBef>
                <a:spcPts val="0"/>
              </a:spcBef>
            </a:pPr>
            <a:r>
              <a:rPr lang="en-US" sz="3200" b="1" dirty="0">
                <a:solidFill>
                  <a:srgbClr val="FFFFFF"/>
                </a:solidFill>
                <a:latin typeface="Calibri"/>
                <a:ea typeface="Calibri"/>
                <a:cs typeface="Calibri"/>
              </a:rPr>
              <a:t>Research and Social Impact Department</a:t>
            </a:r>
            <a:endParaRPr lang="en-US" dirty="0"/>
          </a:p>
        </p:txBody>
      </p:sp>
    </p:spTree>
    <p:extLst>
      <p:ext uri="{BB962C8B-B14F-4D97-AF65-F5344CB8AC3E}">
        <p14:creationId xmlns:p14="http://schemas.microsoft.com/office/powerpoint/2010/main" val="421638184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EC885-F5FB-740C-695A-BFAF4957ECAF}"/>
              </a:ext>
            </a:extLst>
          </p:cNvPr>
          <p:cNvSpPr>
            <a:spLocks noGrp="1"/>
          </p:cNvSpPr>
          <p:nvPr>
            <p:ph type="ctrTitle"/>
          </p:nvPr>
        </p:nvSpPr>
        <p:spPr>
          <a:xfrm>
            <a:off x="793796" y="2271227"/>
            <a:ext cx="10363200" cy="1156500"/>
          </a:xfrm>
        </p:spPr>
        <p:txBody>
          <a:bodyPr/>
          <a:lstStyle/>
          <a:p>
            <a:r>
              <a:rPr lang="en-US">
                <a:latin typeface="Arial"/>
                <a:cs typeface="Arial"/>
              </a:rPr>
              <a:t>Traits of Effective Organizations</a:t>
            </a:r>
            <a:endParaRPr lang="en-US"/>
          </a:p>
        </p:txBody>
      </p:sp>
    </p:spTree>
    <p:extLst>
      <p:ext uri="{BB962C8B-B14F-4D97-AF65-F5344CB8AC3E}">
        <p14:creationId xmlns:p14="http://schemas.microsoft.com/office/powerpoint/2010/main" val="3801530813"/>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4922A-FD10-8EFB-FCD3-B6A4131C9CF5}"/>
              </a:ext>
            </a:extLst>
          </p:cNvPr>
          <p:cNvSpPr>
            <a:spLocks noGrp="1"/>
          </p:cNvSpPr>
          <p:nvPr>
            <p:ph type="title"/>
          </p:nvPr>
        </p:nvSpPr>
        <p:spPr/>
        <p:txBody>
          <a:bodyPr/>
          <a:lstStyle/>
          <a:p>
            <a:r>
              <a:rPr lang="en-US">
                <a:latin typeface="Arial"/>
                <a:cs typeface="Arial"/>
              </a:rPr>
              <a:t>Activity</a:t>
            </a:r>
            <a:endParaRPr lang="en-US"/>
          </a:p>
        </p:txBody>
      </p:sp>
      <p:sp>
        <p:nvSpPr>
          <p:cNvPr id="3" name="Content Placeholder 2">
            <a:extLst>
              <a:ext uri="{FF2B5EF4-FFF2-40B4-BE49-F238E27FC236}">
                <a16:creationId xmlns:a16="http://schemas.microsoft.com/office/drawing/2014/main" id="{FBA31A7D-ADF6-7103-8B81-FEE5345D4A95}"/>
              </a:ext>
            </a:extLst>
          </p:cNvPr>
          <p:cNvSpPr>
            <a:spLocks noGrp="1"/>
          </p:cNvSpPr>
          <p:nvPr>
            <p:ph idx="1"/>
          </p:nvPr>
        </p:nvSpPr>
        <p:spPr/>
        <p:txBody>
          <a:bodyPr vert="horz" lIns="91440" tIns="45720" rIns="91440" bIns="45720" rtlCol="0" anchor="t">
            <a:normAutofit/>
          </a:bodyPr>
          <a:lstStyle/>
          <a:p>
            <a:pPr marL="0" indent="0">
              <a:buNone/>
            </a:pPr>
            <a:r>
              <a:rPr lang="en-US" sz="3200">
                <a:solidFill>
                  <a:srgbClr val="323741"/>
                </a:solidFill>
                <a:latin typeface="Open Sans"/>
                <a:ea typeface="Open Sans"/>
                <a:cs typeface="Open Sans"/>
              </a:rPr>
              <a:t>Go to: </a:t>
            </a:r>
            <a:r>
              <a:rPr lang="en-US" sz="3200">
                <a:solidFill>
                  <a:srgbClr val="323741"/>
                </a:solidFill>
                <a:latin typeface="Open Sans"/>
                <a:ea typeface="Open Sans"/>
                <a:cs typeface="Open Sans"/>
                <a:hlinkClick r:id="rId3"/>
              </a:rPr>
              <a:t>http://tiny.cc/EdisonIEJamboard</a:t>
            </a:r>
            <a:endParaRPr lang="en-US" sz="3200">
              <a:solidFill>
                <a:srgbClr val="323741"/>
              </a:solidFill>
            </a:endParaRPr>
          </a:p>
          <a:p>
            <a:pPr marL="0" indent="0">
              <a:buNone/>
            </a:pPr>
            <a:endParaRPr lang="en-US" sz="3200"/>
          </a:p>
          <a:p>
            <a:pPr marL="342900" indent="-342900">
              <a:lnSpc>
                <a:spcPct val="150000"/>
              </a:lnSpc>
            </a:pPr>
            <a:r>
              <a:rPr lang="en-US" sz="3200">
                <a:solidFill>
                  <a:srgbClr val="323741"/>
                </a:solidFill>
                <a:latin typeface="Open Sans"/>
                <a:ea typeface="Open Sans"/>
                <a:cs typeface="Open Sans"/>
              </a:rPr>
              <a:t>What makes an organization effective?</a:t>
            </a:r>
            <a:endParaRPr lang="en-US" sz="3200">
              <a:solidFill>
                <a:srgbClr val="323741"/>
              </a:solidFill>
            </a:endParaRPr>
          </a:p>
          <a:p>
            <a:pPr marL="342900" indent="-342900">
              <a:lnSpc>
                <a:spcPct val="150000"/>
              </a:lnSpc>
            </a:pPr>
            <a:r>
              <a:rPr lang="en-US" sz="3200">
                <a:solidFill>
                  <a:srgbClr val="323741"/>
                </a:solidFill>
                <a:latin typeface="Open Sans"/>
                <a:ea typeface="Open Sans"/>
                <a:cs typeface="Open Sans"/>
              </a:rPr>
              <a:t>What are traits of effective organizations?</a:t>
            </a:r>
            <a:endParaRPr lang="en-US" sz="3200"/>
          </a:p>
        </p:txBody>
      </p:sp>
    </p:spTree>
    <p:extLst>
      <p:ext uri="{BB962C8B-B14F-4D97-AF65-F5344CB8AC3E}">
        <p14:creationId xmlns:p14="http://schemas.microsoft.com/office/powerpoint/2010/main" val="383522815"/>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F6196-BE3D-774C-86CA-0EA2267548A9}"/>
              </a:ext>
            </a:extLst>
          </p:cNvPr>
          <p:cNvSpPr>
            <a:spLocks noGrp="1"/>
          </p:cNvSpPr>
          <p:nvPr>
            <p:ph type="title"/>
          </p:nvPr>
        </p:nvSpPr>
        <p:spPr>
          <a:xfrm>
            <a:off x="992981" y="365127"/>
            <a:ext cx="10515600" cy="1325563"/>
          </a:xfrm>
        </p:spPr>
        <p:txBody>
          <a:bodyPr>
            <a:normAutofit/>
          </a:bodyPr>
          <a:lstStyle/>
          <a:p>
            <a:r>
              <a:rPr lang="en-US" dirty="0">
                <a:solidFill>
                  <a:srgbClr val="323741"/>
                </a:solidFill>
                <a:latin typeface="Arial"/>
                <a:cs typeface="Arial"/>
              </a:rPr>
              <a:t>15 Traits (Ford Foundation, 2023)</a:t>
            </a:r>
            <a:endParaRPr lang="en-US" dirty="0"/>
          </a:p>
        </p:txBody>
      </p:sp>
      <p:sp>
        <p:nvSpPr>
          <p:cNvPr id="6" name="Google Shape;421;p35">
            <a:extLst>
              <a:ext uri="{FF2B5EF4-FFF2-40B4-BE49-F238E27FC236}">
                <a16:creationId xmlns:a16="http://schemas.microsoft.com/office/drawing/2014/main" id="{A890C18B-B49A-FB34-91D8-3AB9D694F505}"/>
              </a:ext>
            </a:extLst>
          </p:cNvPr>
          <p:cNvSpPr txBox="1">
            <a:spLocks noGrp="1"/>
          </p:cNvSpPr>
          <p:nvPr/>
        </p:nvSpPr>
        <p:spPr>
          <a:xfrm>
            <a:off x="993844" y="2254743"/>
            <a:ext cx="9680200" cy="3205005"/>
          </a:xfrm>
          <a:prstGeom prst="rect">
            <a:avLst/>
          </a:prstGeom>
          <a:noFill/>
          <a:ln>
            <a:noFill/>
          </a:ln>
        </p:spPr>
        <p:txBody>
          <a:bodyPr spcFirstLastPara="1" wrap="square" lIns="91425" tIns="91425" rIns="91425" bIns="91425" numCol="2"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1" i="0" u="none" strike="noStrike" cap="none">
                <a:solidFill>
                  <a:schemeClr val="dk1"/>
                </a:solidFill>
                <a:latin typeface="Geologica"/>
                <a:ea typeface="Geologica"/>
                <a:cs typeface="Geologica"/>
                <a:sym typeface="Geologica"/>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342900" lvl="0" indent="-342900" algn="l" rtl="0">
              <a:lnSpc>
                <a:spcPct val="150000"/>
              </a:lnSpc>
              <a:spcBef>
                <a:spcPts val="0"/>
              </a:spcBef>
              <a:spcAft>
                <a:spcPts val="0"/>
              </a:spcAft>
              <a:buAutoNum type="arabicPeriod"/>
            </a:pPr>
            <a:r>
              <a:rPr lang="en" sz="2000"/>
              <a:t>Mission and Strategy</a:t>
            </a:r>
            <a:endParaRPr lang="en-US"/>
          </a:p>
          <a:p>
            <a:pPr marL="342900" lvl="0" indent="-342900" algn="l" rtl="0">
              <a:lnSpc>
                <a:spcPct val="150000"/>
              </a:lnSpc>
              <a:spcBef>
                <a:spcPts val="0"/>
              </a:spcBef>
              <a:spcAft>
                <a:spcPts val="0"/>
              </a:spcAft>
              <a:buAutoNum type="arabicPeriod"/>
            </a:pPr>
            <a:r>
              <a:rPr lang="en" sz="2000"/>
              <a:t>Programming</a:t>
            </a:r>
          </a:p>
          <a:p>
            <a:pPr marL="342900" lvl="0" indent="-342900" algn="l" rtl="0">
              <a:lnSpc>
                <a:spcPct val="150000"/>
              </a:lnSpc>
              <a:spcBef>
                <a:spcPts val="0"/>
              </a:spcBef>
              <a:spcAft>
                <a:spcPts val="0"/>
              </a:spcAft>
              <a:buAutoNum type="arabicPeriod"/>
            </a:pPr>
            <a:r>
              <a:rPr lang="en" sz="2000"/>
              <a:t>Learning and Evaluation</a:t>
            </a:r>
          </a:p>
          <a:p>
            <a:pPr marL="342900" lvl="0" indent="-342900" algn="l" rtl="0">
              <a:lnSpc>
                <a:spcPct val="150000"/>
              </a:lnSpc>
              <a:spcBef>
                <a:spcPts val="0"/>
              </a:spcBef>
              <a:spcAft>
                <a:spcPts val="0"/>
              </a:spcAft>
              <a:buAutoNum type="arabicPeriod"/>
            </a:pPr>
            <a:r>
              <a:rPr lang="en" sz="2000"/>
              <a:t>Advocacy</a:t>
            </a:r>
          </a:p>
          <a:p>
            <a:pPr marL="342900" lvl="0" indent="-342900" algn="l" rtl="0">
              <a:lnSpc>
                <a:spcPct val="150000"/>
              </a:lnSpc>
              <a:spcBef>
                <a:spcPts val="0"/>
              </a:spcBef>
              <a:spcAft>
                <a:spcPts val="0"/>
              </a:spcAft>
              <a:buAutoNum type="arabicPeriod"/>
            </a:pPr>
            <a:r>
              <a:rPr lang="en" sz="2000"/>
              <a:t>Field Engagement</a:t>
            </a:r>
          </a:p>
          <a:p>
            <a:pPr marL="342900" lvl="0" indent="-342900" algn="l" rtl="0">
              <a:lnSpc>
                <a:spcPct val="150000"/>
              </a:lnSpc>
              <a:spcBef>
                <a:spcPts val="0"/>
              </a:spcBef>
              <a:spcAft>
                <a:spcPts val="0"/>
              </a:spcAft>
              <a:buAutoNum type="arabicPeriod"/>
            </a:pPr>
            <a:r>
              <a:rPr lang="en" sz="2000"/>
              <a:t>Membership</a:t>
            </a:r>
          </a:p>
          <a:p>
            <a:pPr marL="342900" lvl="0" indent="-342900" algn="l" rtl="0">
              <a:lnSpc>
                <a:spcPct val="150000"/>
              </a:lnSpc>
              <a:spcBef>
                <a:spcPts val="0"/>
              </a:spcBef>
              <a:spcAft>
                <a:spcPts val="0"/>
              </a:spcAft>
              <a:buAutoNum type="arabicPeriod"/>
            </a:pPr>
            <a:r>
              <a:rPr lang="en" sz="2000"/>
              <a:t>External Communications</a:t>
            </a:r>
          </a:p>
          <a:p>
            <a:pPr marL="342900" lvl="0" indent="-342900" algn="l" rtl="0">
              <a:lnSpc>
                <a:spcPct val="150000"/>
              </a:lnSpc>
              <a:spcBef>
                <a:spcPts val="0"/>
              </a:spcBef>
              <a:spcAft>
                <a:spcPts val="0"/>
              </a:spcAft>
              <a:buAutoNum type="arabicPeriod"/>
            </a:pPr>
            <a:r>
              <a:rPr lang="en" sz="2000"/>
              <a:t>Human Resources</a:t>
            </a:r>
          </a:p>
          <a:p>
            <a:pPr marL="342900" lvl="0" indent="-342900" algn="l" rtl="0">
              <a:lnSpc>
                <a:spcPct val="150000"/>
              </a:lnSpc>
              <a:spcBef>
                <a:spcPts val="0"/>
              </a:spcBef>
              <a:spcAft>
                <a:spcPts val="0"/>
              </a:spcAft>
              <a:buAutoNum type="arabicPeriod"/>
            </a:pPr>
            <a:r>
              <a:rPr lang="en" sz="2000"/>
              <a:t>Organizational Culture</a:t>
            </a:r>
          </a:p>
          <a:p>
            <a:pPr marL="342900" lvl="0" indent="-342900" algn="l" rtl="0">
              <a:lnSpc>
                <a:spcPct val="150000"/>
              </a:lnSpc>
              <a:spcBef>
                <a:spcPts val="0"/>
              </a:spcBef>
              <a:spcAft>
                <a:spcPts val="0"/>
              </a:spcAft>
              <a:buAutoNum type="arabicPeriod"/>
            </a:pPr>
            <a:r>
              <a:rPr lang="en" sz="2000"/>
              <a:t>Governance</a:t>
            </a:r>
          </a:p>
          <a:p>
            <a:pPr marL="342900" lvl="0" indent="-342900" algn="l" rtl="0">
              <a:lnSpc>
                <a:spcPct val="150000"/>
              </a:lnSpc>
              <a:spcBef>
                <a:spcPts val="0"/>
              </a:spcBef>
              <a:spcAft>
                <a:spcPts val="0"/>
              </a:spcAft>
              <a:buAutoNum type="arabicPeriod"/>
            </a:pPr>
            <a:r>
              <a:rPr lang="en" sz="2000"/>
              <a:t>Financial Management</a:t>
            </a:r>
          </a:p>
          <a:p>
            <a:pPr marL="342900" lvl="0" indent="-342900" algn="l" rtl="0">
              <a:lnSpc>
                <a:spcPct val="150000"/>
              </a:lnSpc>
              <a:spcBef>
                <a:spcPts val="0"/>
              </a:spcBef>
              <a:spcAft>
                <a:spcPts val="0"/>
              </a:spcAft>
              <a:buAutoNum type="arabicPeriod"/>
            </a:pPr>
            <a:r>
              <a:rPr lang="en" sz="2000"/>
              <a:t>Fundraising and Donor Relations</a:t>
            </a:r>
          </a:p>
          <a:p>
            <a:pPr marL="342900" lvl="0" indent="-342900" algn="l" rtl="0">
              <a:lnSpc>
                <a:spcPct val="150000"/>
              </a:lnSpc>
              <a:spcBef>
                <a:spcPts val="0"/>
              </a:spcBef>
              <a:spcAft>
                <a:spcPts val="0"/>
              </a:spcAft>
              <a:buAutoNum type="arabicPeriod"/>
            </a:pPr>
            <a:r>
              <a:rPr lang="en" sz="2000"/>
              <a:t>Administration</a:t>
            </a:r>
          </a:p>
          <a:p>
            <a:pPr marL="342900" lvl="0" indent="-342900" algn="l" rtl="0">
              <a:lnSpc>
                <a:spcPct val="150000"/>
              </a:lnSpc>
              <a:spcBef>
                <a:spcPts val="0"/>
              </a:spcBef>
              <a:spcAft>
                <a:spcPts val="0"/>
              </a:spcAft>
              <a:buAutoNum type="arabicPeriod"/>
            </a:pPr>
            <a:r>
              <a:rPr lang="en" sz="2000"/>
              <a:t>Safety and Security</a:t>
            </a:r>
          </a:p>
          <a:p>
            <a:pPr marL="342900" lvl="0" indent="-342900" algn="l" rtl="0">
              <a:lnSpc>
                <a:spcPct val="150000"/>
              </a:lnSpc>
              <a:spcBef>
                <a:spcPts val="0"/>
              </a:spcBef>
              <a:spcAft>
                <a:spcPts val="0"/>
              </a:spcAft>
              <a:buAutoNum type="arabicPeriod"/>
            </a:pPr>
            <a:r>
              <a:rPr lang="en" sz="2000"/>
              <a:t>Executive Leadership</a:t>
            </a:r>
          </a:p>
          <a:p>
            <a:pPr marL="0" lvl="0" indent="0" algn="l" rtl="0">
              <a:spcBef>
                <a:spcPts val="0"/>
              </a:spcBef>
              <a:spcAft>
                <a:spcPts val="0"/>
              </a:spcAft>
            </a:pPr>
            <a:endParaRPr/>
          </a:p>
        </p:txBody>
      </p:sp>
    </p:spTree>
    <p:extLst>
      <p:ext uri="{BB962C8B-B14F-4D97-AF65-F5344CB8AC3E}">
        <p14:creationId xmlns:p14="http://schemas.microsoft.com/office/powerpoint/2010/main" val="239021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EC885-F5FB-740C-695A-BFAF4957ECAF}"/>
              </a:ext>
            </a:extLst>
          </p:cNvPr>
          <p:cNvSpPr>
            <a:spLocks noGrp="1"/>
          </p:cNvSpPr>
          <p:nvPr>
            <p:ph type="ctrTitle"/>
          </p:nvPr>
        </p:nvSpPr>
        <p:spPr>
          <a:xfrm>
            <a:off x="793796" y="2271227"/>
            <a:ext cx="10363200" cy="1156500"/>
          </a:xfrm>
        </p:spPr>
        <p:txBody>
          <a:bodyPr>
            <a:normAutofit/>
          </a:bodyPr>
          <a:lstStyle/>
          <a:p>
            <a:r>
              <a:rPr lang="en-US">
                <a:solidFill>
                  <a:srgbClr val="FFFFFF"/>
                </a:solidFill>
                <a:latin typeface="Arial"/>
                <a:cs typeface="Arial"/>
              </a:rPr>
              <a:t>Individual Organizational Assessments</a:t>
            </a:r>
            <a:endParaRPr lang="en-US"/>
          </a:p>
        </p:txBody>
      </p:sp>
    </p:spTree>
    <p:extLst>
      <p:ext uri="{BB962C8B-B14F-4D97-AF65-F5344CB8AC3E}">
        <p14:creationId xmlns:p14="http://schemas.microsoft.com/office/powerpoint/2010/main" val="3254409194"/>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17919-702A-1CF0-43D0-9AACF4D7CE6C}"/>
              </a:ext>
            </a:extLst>
          </p:cNvPr>
          <p:cNvSpPr>
            <a:spLocks noGrp="1"/>
          </p:cNvSpPr>
          <p:nvPr>
            <p:ph type="title"/>
          </p:nvPr>
        </p:nvSpPr>
        <p:spPr>
          <a:xfrm>
            <a:off x="838200" y="281783"/>
            <a:ext cx="10515600" cy="1325563"/>
          </a:xfrm>
        </p:spPr>
        <p:txBody>
          <a:bodyPr>
            <a:normAutofit/>
          </a:bodyPr>
          <a:lstStyle/>
          <a:p>
            <a:r>
              <a:rPr lang="en-US">
                <a:solidFill>
                  <a:srgbClr val="323741"/>
                </a:solidFill>
                <a:latin typeface="Arial"/>
                <a:cs typeface="Arial"/>
              </a:rPr>
              <a:t>Organizational Assessments</a:t>
            </a:r>
            <a:endParaRPr lang="en-US"/>
          </a:p>
        </p:txBody>
      </p:sp>
      <p:graphicFrame>
        <p:nvGraphicFramePr>
          <p:cNvPr id="4" name="Diagram 3">
            <a:extLst>
              <a:ext uri="{FF2B5EF4-FFF2-40B4-BE49-F238E27FC236}">
                <a16:creationId xmlns:a16="http://schemas.microsoft.com/office/drawing/2014/main" id="{BFF84192-4F0F-0607-A3AA-FA1B2EA09EDF}"/>
              </a:ext>
            </a:extLst>
          </p:cNvPr>
          <p:cNvGraphicFramePr/>
          <p:nvPr>
            <p:extLst>
              <p:ext uri="{D42A27DB-BD31-4B8C-83A1-F6EECF244321}">
                <p14:modId xmlns:p14="http://schemas.microsoft.com/office/powerpoint/2010/main" val="4174428965"/>
              </p:ext>
            </p:extLst>
          </p:nvPr>
        </p:nvGraphicFramePr>
        <p:xfrm>
          <a:off x="839391" y="1516856"/>
          <a:ext cx="10804921" cy="4538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4668070"/>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8DC6C-4CE7-97B5-ECB1-43BBD5AE1C83}"/>
              </a:ext>
            </a:extLst>
          </p:cNvPr>
          <p:cNvSpPr>
            <a:spLocks noGrp="1"/>
          </p:cNvSpPr>
          <p:nvPr>
            <p:ph type="title"/>
          </p:nvPr>
        </p:nvSpPr>
        <p:spPr>
          <a:xfrm>
            <a:off x="1415653" y="1079502"/>
            <a:ext cx="9360694" cy="3671093"/>
          </a:xfrm>
        </p:spPr>
        <p:txBody>
          <a:bodyPr/>
          <a:lstStyle/>
          <a:p>
            <a:pPr algn="ctr"/>
            <a:r>
              <a:rPr lang="en-US">
                <a:solidFill>
                  <a:srgbClr val="323741"/>
                </a:solidFill>
                <a:latin typeface="Arial"/>
                <a:cs typeface="Arial"/>
              </a:rPr>
              <a:t>What assessments have you used in your organization?</a:t>
            </a:r>
            <a:endParaRPr lang="en-US"/>
          </a:p>
        </p:txBody>
      </p:sp>
    </p:spTree>
    <p:extLst>
      <p:ext uri="{BB962C8B-B14F-4D97-AF65-F5344CB8AC3E}">
        <p14:creationId xmlns:p14="http://schemas.microsoft.com/office/powerpoint/2010/main" val="1766633698"/>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CBB3D-2B32-A6BC-2488-1A779E35EBF9}"/>
              </a:ext>
            </a:extLst>
          </p:cNvPr>
          <p:cNvSpPr>
            <a:spLocks noGrp="1"/>
          </p:cNvSpPr>
          <p:nvPr>
            <p:ph type="title"/>
          </p:nvPr>
        </p:nvSpPr>
        <p:spPr/>
        <p:txBody>
          <a:bodyPr>
            <a:normAutofit/>
          </a:bodyPr>
          <a:lstStyle/>
          <a:p>
            <a:r>
              <a:rPr lang="en-US">
                <a:solidFill>
                  <a:srgbClr val="323741"/>
                </a:solidFill>
                <a:latin typeface="Arial"/>
                <a:cs typeface="Arial"/>
              </a:rPr>
              <a:t>Examples of Organizational Assessments</a:t>
            </a:r>
            <a:endParaRPr lang="en-US"/>
          </a:p>
        </p:txBody>
      </p:sp>
      <p:sp>
        <p:nvSpPr>
          <p:cNvPr id="3" name="Content Placeholder 2">
            <a:extLst>
              <a:ext uri="{FF2B5EF4-FFF2-40B4-BE49-F238E27FC236}">
                <a16:creationId xmlns:a16="http://schemas.microsoft.com/office/drawing/2014/main" id="{B00A196C-416D-D47E-271C-EA389F8F3EA4}"/>
              </a:ext>
            </a:extLst>
          </p:cNvPr>
          <p:cNvSpPr>
            <a:spLocks noGrp="1"/>
          </p:cNvSpPr>
          <p:nvPr>
            <p:ph idx="1"/>
          </p:nvPr>
        </p:nvSpPr>
        <p:spPr>
          <a:xfrm>
            <a:off x="838200" y="1694656"/>
            <a:ext cx="10515600" cy="4351338"/>
          </a:xfrm>
        </p:spPr>
        <p:txBody>
          <a:bodyPr vert="horz" lIns="91440" tIns="45720" rIns="91440" bIns="45720" rtlCol="0" anchor="t">
            <a:normAutofit/>
          </a:bodyPr>
          <a:lstStyle/>
          <a:p>
            <a:pPr marL="342900" indent="-342900">
              <a:lnSpc>
                <a:spcPct val="150000"/>
              </a:lnSpc>
              <a:spcBef>
                <a:spcPts val="0"/>
              </a:spcBef>
              <a:buAutoNum type="arabicPeriod"/>
            </a:pPr>
            <a:r>
              <a:rPr lang="en" b="1" dirty="0">
                <a:hlinkClick r:id="rId2"/>
              </a:rPr>
              <a:t>Ford Foundation’s Organizational Mapping Tool (OMT)</a:t>
            </a:r>
            <a:endParaRPr lang="en" dirty="0"/>
          </a:p>
          <a:p>
            <a:pPr marL="342900" indent="-342900">
              <a:lnSpc>
                <a:spcPct val="150000"/>
              </a:lnSpc>
              <a:spcBef>
                <a:spcPts val="0"/>
              </a:spcBef>
              <a:buAutoNum type="arabicPeriod"/>
            </a:pPr>
            <a:r>
              <a:rPr lang="en-US" b="1" dirty="0">
                <a:hlinkClick r:id="rId3"/>
              </a:rPr>
              <a:t>SWOT Analysis</a:t>
            </a:r>
            <a:endParaRPr lang="en-US" dirty="0"/>
          </a:p>
          <a:p>
            <a:pPr marL="342900" indent="-342900">
              <a:lnSpc>
                <a:spcPct val="150000"/>
              </a:lnSpc>
              <a:spcBef>
                <a:spcPts val="0"/>
              </a:spcBef>
              <a:buAutoNum type="arabicPeriod"/>
            </a:pPr>
            <a:r>
              <a:rPr lang="en-US" b="1" dirty="0" err="1">
                <a:hlinkClick r:id="rId4"/>
              </a:rPr>
              <a:t>AmeriCorp’s</a:t>
            </a:r>
            <a:r>
              <a:rPr lang="en-US" b="1" dirty="0">
                <a:hlinkClick r:id="rId4"/>
              </a:rPr>
              <a:t> Organizational Capacity Tool (OCT)</a:t>
            </a:r>
            <a:endParaRPr lang="en-US" dirty="0"/>
          </a:p>
          <a:p>
            <a:pPr marL="342900" indent="-342900">
              <a:lnSpc>
                <a:spcPct val="150000"/>
              </a:lnSpc>
              <a:spcBef>
                <a:spcPts val="0"/>
              </a:spcBef>
              <a:buAutoNum type="arabicPeriod"/>
            </a:pPr>
            <a:r>
              <a:rPr lang="en-US" b="1" dirty="0">
                <a:hlinkClick r:id="rId5"/>
              </a:rPr>
              <a:t>Advancing Partners &amp; Communities Organizational Capacity Assessment (OCA)</a:t>
            </a:r>
            <a:endParaRPr lang="en-US" dirty="0"/>
          </a:p>
        </p:txBody>
      </p:sp>
    </p:spTree>
    <p:extLst>
      <p:ext uri="{BB962C8B-B14F-4D97-AF65-F5344CB8AC3E}">
        <p14:creationId xmlns:p14="http://schemas.microsoft.com/office/powerpoint/2010/main" val="695142621"/>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t="-28000" b="-28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8078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SWOT Analysis Explained Step by Step">
            <a:hlinkClick r:id="" action="ppaction://media"/>
            <a:extLst>
              <a:ext uri="{FF2B5EF4-FFF2-40B4-BE49-F238E27FC236}">
                <a16:creationId xmlns:a16="http://schemas.microsoft.com/office/drawing/2014/main" id="{7CF2CC0D-70CE-D68D-EC91-F3AE018A9EA2}"/>
              </a:ext>
            </a:extLst>
          </p:cNvPr>
          <p:cNvPicPr>
            <a:picLocks noRot="1" noChangeAspect="1"/>
          </p:cNvPicPr>
          <p:nvPr>
            <a:videoFile r:link="rId1"/>
          </p:nvPr>
        </p:nvPicPr>
        <p:blipFill>
          <a:blip r:embed="rId4"/>
          <a:stretch>
            <a:fillRect/>
          </a:stretch>
        </p:blipFill>
        <p:spPr>
          <a:xfrm>
            <a:off x="902097" y="233363"/>
            <a:ext cx="10383441" cy="5867399"/>
          </a:xfrm>
          <a:prstGeom prst="rect">
            <a:avLst/>
          </a:prstGeom>
        </p:spPr>
      </p:pic>
    </p:spTree>
    <p:extLst>
      <p:ext uri="{BB962C8B-B14F-4D97-AF65-F5344CB8AC3E}">
        <p14:creationId xmlns:p14="http://schemas.microsoft.com/office/powerpoint/2010/main" val="3796241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Online Media 3" title="SWOT Analysis – Swot makes Netflix so successful anyway?">
            <a:hlinkClick r:id="" action="ppaction://media"/>
            <a:extLst>
              <a:ext uri="{FF2B5EF4-FFF2-40B4-BE49-F238E27FC236}">
                <a16:creationId xmlns:a16="http://schemas.microsoft.com/office/drawing/2014/main" id="{6ED60591-56F5-B92C-E290-9D8FC3C03238}"/>
              </a:ext>
            </a:extLst>
          </p:cNvPr>
          <p:cNvPicPr>
            <a:picLocks noRot="1" noChangeAspect="1"/>
          </p:cNvPicPr>
          <p:nvPr>
            <a:videoFile r:link="rId1"/>
          </p:nvPr>
        </p:nvPicPr>
        <p:blipFill>
          <a:blip r:embed="rId4"/>
          <a:stretch>
            <a:fillRect/>
          </a:stretch>
        </p:blipFill>
        <p:spPr>
          <a:xfrm>
            <a:off x="1027113" y="269083"/>
            <a:ext cx="10133410" cy="5724525"/>
          </a:xfrm>
          <a:prstGeom prst="rect">
            <a:avLst/>
          </a:prstGeom>
        </p:spPr>
      </p:pic>
    </p:spTree>
    <p:extLst>
      <p:ext uri="{BB962C8B-B14F-4D97-AF65-F5344CB8AC3E}">
        <p14:creationId xmlns:p14="http://schemas.microsoft.com/office/powerpoint/2010/main" val="3918418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92AECD8-149F-EBE2-823E-3D4817E9C82F}"/>
              </a:ext>
            </a:extLst>
          </p:cNvPr>
          <p:cNvSpPr/>
          <p:nvPr/>
        </p:nvSpPr>
        <p:spPr>
          <a:xfrm>
            <a:off x="7701566" y="1790163"/>
            <a:ext cx="4490434" cy="50678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0CF75C-D3B0-69AF-170A-E85E62486B95}"/>
              </a:ext>
            </a:extLst>
          </p:cNvPr>
          <p:cNvSpPr>
            <a:spLocks noGrp="1"/>
          </p:cNvSpPr>
          <p:nvPr>
            <p:ph type="title"/>
          </p:nvPr>
        </p:nvSpPr>
        <p:spPr>
          <a:xfrm>
            <a:off x="469711" y="61327"/>
            <a:ext cx="10515600" cy="1007078"/>
          </a:xfrm>
        </p:spPr>
        <p:txBody>
          <a:bodyPr/>
          <a:lstStyle/>
          <a:p>
            <a:r>
              <a:rPr lang="en-US">
                <a:effectLst/>
              </a:rPr>
              <a:t>General Reflections on Last Session</a:t>
            </a:r>
          </a:p>
        </p:txBody>
      </p:sp>
      <p:pic>
        <p:nvPicPr>
          <p:cNvPr id="1026" name="Picture 2" descr="32,831 Rear View Mirror Images, Stock Photos &amp; Vectors ...">
            <a:extLst>
              <a:ext uri="{FF2B5EF4-FFF2-40B4-BE49-F238E27FC236}">
                <a16:creationId xmlns:a16="http://schemas.microsoft.com/office/drawing/2014/main" id="{2011AA39-FD89-055F-0A15-893A2789A4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213"/>
          <a:stretch/>
        </p:blipFill>
        <p:spPr bwMode="auto">
          <a:xfrm>
            <a:off x="1851488" y="1068405"/>
            <a:ext cx="8489023" cy="540295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Google Shape;361;p4"/>
          <p:cNvCxnSpPr/>
          <p:nvPr/>
        </p:nvCxnSpPr>
        <p:spPr>
          <a:xfrm>
            <a:off x="477935" y="947501"/>
            <a:ext cx="11289110" cy="0"/>
          </a:xfrm>
          <a:prstGeom prst="straightConnector1">
            <a:avLst/>
          </a:prstGeom>
          <a:noFill/>
          <a:ln w="38100" cap="flat" cmpd="sng">
            <a:solidFill>
              <a:schemeClr val="accent1"/>
            </a:solidFill>
            <a:prstDash val="solid"/>
            <a:miter lim="800000"/>
            <a:headEnd type="none" w="sm" len="sm"/>
            <a:tailEnd type="none" w="sm" len="sm"/>
          </a:ln>
        </p:spPr>
      </p:cxnSp>
    </p:spTree>
    <p:extLst>
      <p:ext uri="{BB962C8B-B14F-4D97-AF65-F5344CB8AC3E}">
        <p14:creationId xmlns:p14="http://schemas.microsoft.com/office/powerpoint/2010/main" val="1732012361"/>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07740810-9182-80CB-ECF5-AC5206300B89}"/>
              </a:ext>
            </a:extLst>
          </p:cNvPr>
          <p:cNvGraphicFramePr/>
          <p:nvPr>
            <p:extLst>
              <p:ext uri="{D42A27DB-BD31-4B8C-83A1-F6EECF244321}">
                <p14:modId xmlns:p14="http://schemas.microsoft.com/office/powerpoint/2010/main" val="3964416318"/>
              </p:ext>
            </p:extLst>
          </p:nvPr>
        </p:nvGraphicFramePr>
        <p:xfrm>
          <a:off x="1837774" y="130969"/>
          <a:ext cx="10800433" cy="65935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7" name="TextBox 76">
            <a:extLst>
              <a:ext uri="{FF2B5EF4-FFF2-40B4-BE49-F238E27FC236}">
                <a16:creationId xmlns:a16="http://schemas.microsoft.com/office/drawing/2014/main" id="{C3F7F34F-B02B-B4A7-1048-E2AC2235DD27}"/>
              </a:ext>
            </a:extLst>
          </p:cNvPr>
          <p:cNvSpPr txBox="1"/>
          <p:nvPr/>
        </p:nvSpPr>
        <p:spPr>
          <a:xfrm>
            <a:off x="1142999" y="1131094"/>
            <a:ext cx="381476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b="1">
                <a:solidFill>
                  <a:schemeClr val="tx2"/>
                </a:solidFill>
                <a:cs typeface="Arial"/>
              </a:rPr>
              <a:t>Internal</a:t>
            </a:r>
          </a:p>
        </p:txBody>
      </p:sp>
      <p:sp>
        <p:nvSpPr>
          <p:cNvPr id="78" name="TextBox 77">
            <a:extLst>
              <a:ext uri="{FF2B5EF4-FFF2-40B4-BE49-F238E27FC236}">
                <a16:creationId xmlns:a16="http://schemas.microsoft.com/office/drawing/2014/main" id="{1A18EF77-51B8-D630-40F5-717D6AE46160}"/>
              </a:ext>
            </a:extLst>
          </p:cNvPr>
          <p:cNvSpPr txBox="1"/>
          <p:nvPr/>
        </p:nvSpPr>
        <p:spPr>
          <a:xfrm>
            <a:off x="1143000" y="3833812"/>
            <a:ext cx="302894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b="1">
                <a:solidFill>
                  <a:srgbClr val="196DB6"/>
                </a:solidFill>
                <a:cs typeface="Arial"/>
              </a:rPr>
              <a:t>External</a:t>
            </a:r>
            <a:endParaRPr lang="en-US" sz="3200" b="1">
              <a:solidFill>
                <a:srgbClr val="196DB6"/>
              </a:solidFill>
            </a:endParaRPr>
          </a:p>
        </p:txBody>
      </p:sp>
    </p:spTree>
    <p:extLst>
      <p:ext uri="{BB962C8B-B14F-4D97-AF65-F5344CB8AC3E}">
        <p14:creationId xmlns:p14="http://schemas.microsoft.com/office/powerpoint/2010/main" val="29795067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A6A06-93A3-56B0-E936-AAFEDD08569F}"/>
              </a:ext>
            </a:extLst>
          </p:cNvPr>
          <p:cNvSpPr>
            <a:spLocks noGrp="1"/>
          </p:cNvSpPr>
          <p:nvPr>
            <p:ph type="ctrTitle"/>
          </p:nvPr>
        </p:nvSpPr>
        <p:spPr/>
        <p:txBody>
          <a:bodyPr>
            <a:normAutofit/>
          </a:bodyPr>
          <a:lstStyle/>
          <a:p>
            <a:r>
              <a:rPr lang="en-US">
                <a:solidFill>
                  <a:srgbClr val="FFFFFF"/>
                </a:solidFill>
                <a:latin typeface="Arial"/>
                <a:cs typeface="Arial"/>
              </a:rPr>
              <a:t>SWOT Practice Activity</a:t>
            </a:r>
            <a:endParaRPr lang="en-US"/>
          </a:p>
        </p:txBody>
      </p:sp>
    </p:spTree>
    <p:extLst>
      <p:ext uri="{BB962C8B-B14F-4D97-AF65-F5344CB8AC3E}">
        <p14:creationId xmlns:p14="http://schemas.microsoft.com/office/powerpoint/2010/main" val="116431947"/>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6F3A4-AAF7-D84D-63D7-E00385790A1C}"/>
              </a:ext>
            </a:extLst>
          </p:cNvPr>
          <p:cNvSpPr>
            <a:spLocks noGrp="1"/>
          </p:cNvSpPr>
          <p:nvPr>
            <p:ph type="title"/>
          </p:nvPr>
        </p:nvSpPr>
        <p:spPr/>
        <p:txBody>
          <a:bodyPr/>
          <a:lstStyle/>
          <a:p>
            <a:r>
              <a:rPr lang="en-US">
                <a:latin typeface="Arial"/>
                <a:cs typeface="Arial"/>
              </a:rPr>
              <a:t>Organization Case Study</a:t>
            </a:r>
            <a:endParaRPr lang="en-US"/>
          </a:p>
        </p:txBody>
      </p:sp>
      <p:sp>
        <p:nvSpPr>
          <p:cNvPr id="3" name="Subtitle 2">
            <a:extLst>
              <a:ext uri="{FF2B5EF4-FFF2-40B4-BE49-F238E27FC236}">
                <a16:creationId xmlns:a16="http://schemas.microsoft.com/office/drawing/2014/main" id="{E02808C5-B8F8-0A36-1396-AEEA370F758B}"/>
              </a:ext>
            </a:extLst>
          </p:cNvPr>
          <p:cNvSpPr>
            <a:spLocks noGrp="1"/>
          </p:cNvSpPr>
          <p:nvPr>
            <p:ph type="body" idx="1"/>
          </p:nvPr>
        </p:nvSpPr>
        <p:spPr>
          <a:xfrm>
            <a:off x="838201" y="1647843"/>
            <a:ext cx="10251277" cy="4529121"/>
          </a:xfrm>
        </p:spPr>
        <p:txBody>
          <a:bodyPr spcFirstLastPara="1" vert="horz" wrap="square" lIns="91425" tIns="45700" rIns="91425" bIns="45700" rtlCol="0" anchor="t" anchorCtr="0">
            <a:noAutofit/>
          </a:bodyPr>
          <a:lstStyle/>
          <a:p>
            <a:pPr marL="456565" indent="-329565">
              <a:lnSpc>
                <a:spcPct val="120000"/>
              </a:lnSpc>
            </a:pPr>
            <a:r>
              <a:rPr lang="en-US" sz="2000">
                <a:latin typeface="Open Sans"/>
                <a:ea typeface="Open Sans"/>
                <a:cs typeface="Open Sans"/>
              </a:rPr>
              <a:t>An nonprofit organization is struggling with financial and capacity strengthening. </a:t>
            </a:r>
            <a:endParaRPr lang="en-US" sz="2000"/>
          </a:p>
          <a:p>
            <a:pPr marL="456565" indent="-329565">
              <a:lnSpc>
                <a:spcPct val="120000"/>
              </a:lnSpc>
            </a:pPr>
            <a:r>
              <a:rPr lang="en-US" sz="2000">
                <a:latin typeface="Open Sans"/>
                <a:ea typeface="Open Sans"/>
                <a:cs typeface="Open Sans"/>
              </a:rPr>
              <a:t>The organization has two major grants that are finishing up in the next two years, which poses a risk for losing staff when they are already short-staffed.</a:t>
            </a:r>
            <a:endParaRPr lang="en-US" sz="2000"/>
          </a:p>
          <a:p>
            <a:pPr marL="456565" indent="-329565">
              <a:lnSpc>
                <a:spcPct val="120000"/>
              </a:lnSpc>
            </a:pPr>
            <a:r>
              <a:rPr lang="en-US" sz="2000">
                <a:latin typeface="Open Sans"/>
                <a:ea typeface="Open Sans"/>
                <a:cs typeface="Open Sans"/>
              </a:rPr>
              <a:t>The leader is looking for other funding opportunities through grants.</a:t>
            </a:r>
            <a:endParaRPr lang="en-US" sz="2000"/>
          </a:p>
          <a:p>
            <a:pPr marL="456565" indent="-329565">
              <a:lnSpc>
                <a:spcPct val="120000"/>
              </a:lnSpc>
            </a:pPr>
            <a:r>
              <a:rPr lang="en-US" sz="2000">
                <a:latin typeface="Open Sans"/>
                <a:ea typeface="Open Sans"/>
                <a:cs typeface="Open Sans"/>
              </a:rPr>
              <a:t>Through networking with other organizations in the sector, the leader learned that there are other alternative funding sources they can apply for such as private donations and fundraising. </a:t>
            </a:r>
            <a:endParaRPr lang="en-US" sz="2000"/>
          </a:p>
          <a:p>
            <a:pPr marL="456565" indent="-329565">
              <a:lnSpc>
                <a:spcPct val="120000"/>
              </a:lnSpc>
            </a:pPr>
            <a:r>
              <a:rPr lang="en-US" sz="2000">
                <a:latin typeface="Open Sans"/>
                <a:ea typeface="Open Sans"/>
                <a:cs typeface="Open Sans"/>
              </a:rPr>
              <a:t>This organization has a great reputation in the community and is known for its willingness to collaborate.</a:t>
            </a:r>
            <a:endParaRPr lang="en-US" sz="2000"/>
          </a:p>
        </p:txBody>
      </p:sp>
    </p:spTree>
    <p:extLst>
      <p:ext uri="{BB962C8B-B14F-4D97-AF65-F5344CB8AC3E}">
        <p14:creationId xmlns:p14="http://schemas.microsoft.com/office/powerpoint/2010/main" val="3349329577"/>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erson holding a coffee cup and another person holding a coffee cup&#10;&#10;Description automatically generated">
            <a:extLst>
              <a:ext uri="{FF2B5EF4-FFF2-40B4-BE49-F238E27FC236}">
                <a16:creationId xmlns:a16="http://schemas.microsoft.com/office/drawing/2014/main" id="{4A9DC98B-D449-38E9-0BEC-A1DEFDDED247}"/>
              </a:ext>
            </a:extLst>
          </p:cNvPr>
          <p:cNvPicPr>
            <a:picLocks noGrp="1" noChangeAspect="1"/>
          </p:cNvPicPr>
          <p:nvPr>
            <p:ph type="pic" idx="1"/>
          </p:nvPr>
        </p:nvPicPr>
        <p:blipFill>
          <a:blip r:embed="rId2"/>
          <a:srcRect t="7054" b="7054"/>
          <a:stretch/>
        </p:blipFill>
        <p:spPr>
          <a:xfrm>
            <a:off x="6610348" y="-958"/>
            <a:ext cx="5293519" cy="6174581"/>
          </a:xfrm>
        </p:spPr>
      </p:pic>
      <p:sp>
        <p:nvSpPr>
          <p:cNvPr id="2" name="Title 1">
            <a:extLst>
              <a:ext uri="{FF2B5EF4-FFF2-40B4-BE49-F238E27FC236}">
                <a16:creationId xmlns:a16="http://schemas.microsoft.com/office/drawing/2014/main" id="{C82BD815-D6F7-43FA-D21D-E888C80EEFAA}"/>
              </a:ext>
            </a:extLst>
          </p:cNvPr>
          <p:cNvSpPr>
            <a:spLocks noGrp="1"/>
          </p:cNvSpPr>
          <p:nvPr>
            <p:ph type="title"/>
          </p:nvPr>
        </p:nvSpPr>
        <p:spPr>
          <a:xfrm>
            <a:off x="385764" y="373856"/>
            <a:ext cx="4796881" cy="1600200"/>
          </a:xfrm>
        </p:spPr>
        <p:txBody>
          <a:bodyPr/>
          <a:lstStyle/>
          <a:p>
            <a:r>
              <a:rPr lang="en-US">
                <a:solidFill>
                  <a:srgbClr val="FFFFFF"/>
                </a:solidFill>
                <a:latin typeface="Arial"/>
                <a:cs typeface="Arial"/>
              </a:rPr>
              <a:t>Practice SWOT with Your Organization</a:t>
            </a:r>
            <a:endParaRPr lang="en-US"/>
          </a:p>
        </p:txBody>
      </p:sp>
      <p:sp>
        <p:nvSpPr>
          <p:cNvPr id="4" name="Text Placeholder 3">
            <a:extLst>
              <a:ext uri="{FF2B5EF4-FFF2-40B4-BE49-F238E27FC236}">
                <a16:creationId xmlns:a16="http://schemas.microsoft.com/office/drawing/2014/main" id="{DE9506A1-ECFA-4CF5-26AD-3A339946030D}"/>
              </a:ext>
            </a:extLst>
          </p:cNvPr>
          <p:cNvSpPr>
            <a:spLocks noGrp="1"/>
          </p:cNvSpPr>
          <p:nvPr>
            <p:ph type="body" sz="half" idx="2"/>
          </p:nvPr>
        </p:nvSpPr>
        <p:spPr>
          <a:xfrm>
            <a:off x="387350" y="1712119"/>
            <a:ext cx="5259636" cy="4073525"/>
          </a:xfrm>
        </p:spPr>
        <p:txBody>
          <a:bodyPr vert="horz" lIns="91440" tIns="45720" rIns="91440" bIns="45720" rtlCol="0" anchor="t">
            <a:noAutofit/>
          </a:bodyPr>
          <a:lstStyle/>
          <a:p>
            <a:pPr marL="285750" indent="-285750">
              <a:buChar char="•"/>
            </a:pPr>
            <a:r>
              <a:rPr lang="en-US" sz="2400">
                <a:solidFill>
                  <a:srgbClr val="FFFFFF"/>
                </a:solidFill>
                <a:latin typeface="Open Sans"/>
                <a:ea typeface="Open Sans"/>
                <a:cs typeface="Open Sans"/>
              </a:rPr>
              <a:t>Join your breakout room.</a:t>
            </a:r>
          </a:p>
          <a:p>
            <a:pPr marL="285750" indent="-285750">
              <a:buChar char="•"/>
            </a:pPr>
            <a:r>
              <a:rPr lang="en-US" sz="2400">
                <a:solidFill>
                  <a:srgbClr val="FFFFFF"/>
                </a:solidFill>
                <a:latin typeface="Open Sans"/>
                <a:ea typeface="Open Sans"/>
                <a:cs typeface="Open Sans"/>
              </a:rPr>
              <a:t>Conduct a SWOT analysis for the organization case study.</a:t>
            </a:r>
            <a:endParaRPr lang="en-US" sz="2400"/>
          </a:p>
          <a:p>
            <a:pPr marL="285750" indent="-285750">
              <a:buChar char="•"/>
            </a:pPr>
            <a:r>
              <a:rPr lang="en-US" sz="2400">
                <a:solidFill>
                  <a:srgbClr val="FFFFFF"/>
                </a:solidFill>
                <a:latin typeface="Open Sans"/>
                <a:ea typeface="Open Sans"/>
                <a:cs typeface="Open Sans"/>
              </a:rPr>
              <a:t>We will share out in the big group if there is time.</a:t>
            </a:r>
            <a:endParaRPr lang="en-US" sz="2400">
              <a:solidFill>
                <a:srgbClr val="FFFFFF"/>
              </a:solidFill>
            </a:endParaRPr>
          </a:p>
          <a:p>
            <a:endParaRPr lang="en-US" sz="2400">
              <a:solidFill>
                <a:srgbClr val="FFFFFF"/>
              </a:solidFill>
            </a:endParaRPr>
          </a:p>
          <a:p>
            <a:r>
              <a:rPr lang="en-US" sz="2400">
                <a:solidFill>
                  <a:srgbClr val="FFFFFF"/>
                </a:solidFill>
                <a:latin typeface="Open Sans"/>
                <a:ea typeface="Open Sans"/>
                <a:cs typeface="Open Sans"/>
              </a:rPr>
              <a:t>Ideas for SWOT:</a:t>
            </a:r>
          </a:p>
          <a:p>
            <a:pPr marL="285750" indent="-285750">
              <a:buChar char="•"/>
            </a:pPr>
            <a:r>
              <a:rPr lang="en-US" sz="2400">
                <a:solidFill>
                  <a:srgbClr val="FFFFFF"/>
                </a:solidFill>
                <a:latin typeface="Open Sans"/>
                <a:ea typeface="Open Sans"/>
                <a:cs typeface="Open Sans"/>
              </a:rPr>
              <a:t>Assess traits of the organization.</a:t>
            </a:r>
          </a:p>
          <a:p>
            <a:pPr marL="285750" indent="-285750">
              <a:buChar char="•"/>
            </a:pPr>
            <a:r>
              <a:rPr lang="en-US" sz="2400">
                <a:solidFill>
                  <a:srgbClr val="FFFFFF"/>
                </a:solidFill>
                <a:latin typeface="Open Sans"/>
                <a:ea typeface="Open Sans"/>
                <a:cs typeface="Open Sans"/>
              </a:rPr>
              <a:t>Identify strategies to grow a trait.</a:t>
            </a:r>
            <a:endParaRPr lang="en-US" sz="2400">
              <a:latin typeface="Open Sans"/>
              <a:ea typeface="Open Sans"/>
              <a:cs typeface="Open Sans"/>
            </a:endParaRPr>
          </a:p>
        </p:txBody>
      </p:sp>
    </p:spTree>
    <p:extLst>
      <p:ext uri="{BB962C8B-B14F-4D97-AF65-F5344CB8AC3E}">
        <p14:creationId xmlns:p14="http://schemas.microsoft.com/office/powerpoint/2010/main" val="40425337"/>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8DC6C-4CE7-97B5-ECB1-43BBD5AE1C83}"/>
              </a:ext>
            </a:extLst>
          </p:cNvPr>
          <p:cNvSpPr>
            <a:spLocks noGrp="1"/>
          </p:cNvSpPr>
          <p:nvPr>
            <p:ph type="title"/>
          </p:nvPr>
        </p:nvSpPr>
        <p:spPr>
          <a:xfrm>
            <a:off x="1415653" y="1174752"/>
            <a:ext cx="9360694" cy="3671093"/>
          </a:xfrm>
        </p:spPr>
        <p:txBody>
          <a:bodyPr/>
          <a:lstStyle/>
          <a:p>
            <a:pPr algn="ctr">
              <a:lnSpc>
                <a:spcPct val="150000"/>
              </a:lnSpc>
            </a:pPr>
            <a:r>
              <a:rPr lang="en-US">
                <a:solidFill>
                  <a:srgbClr val="323741"/>
                </a:solidFill>
                <a:latin typeface="Arial"/>
                <a:cs typeface="Arial"/>
              </a:rPr>
              <a:t>Can you use a SWOT analysis in your organization? If so, how?</a:t>
            </a:r>
            <a:endParaRPr lang="en-US"/>
          </a:p>
        </p:txBody>
      </p:sp>
    </p:spTree>
    <p:extLst>
      <p:ext uri="{BB962C8B-B14F-4D97-AF65-F5344CB8AC3E}">
        <p14:creationId xmlns:p14="http://schemas.microsoft.com/office/powerpoint/2010/main" val="617324663"/>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4931D-49A0-7FF0-360B-EE0FBDFAAB87}"/>
              </a:ext>
            </a:extLst>
          </p:cNvPr>
          <p:cNvSpPr>
            <a:spLocks noGrp="1"/>
          </p:cNvSpPr>
          <p:nvPr>
            <p:ph type="ctrTitle"/>
          </p:nvPr>
        </p:nvSpPr>
        <p:spPr/>
        <p:txBody>
          <a:bodyPr>
            <a:normAutofit/>
          </a:bodyPr>
          <a:lstStyle/>
          <a:p>
            <a:r>
              <a:rPr lang="en-US">
                <a:solidFill>
                  <a:srgbClr val="FFFFFF"/>
                </a:solidFill>
                <a:latin typeface="Arial"/>
                <a:cs typeface="Arial"/>
              </a:rPr>
              <a:t>Resources</a:t>
            </a:r>
            <a:endParaRPr lang="en-US"/>
          </a:p>
        </p:txBody>
      </p:sp>
    </p:spTree>
    <p:extLst>
      <p:ext uri="{BB962C8B-B14F-4D97-AF65-F5344CB8AC3E}">
        <p14:creationId xmlns:p14="http://schemas.microsoft.com/office/powerpoint/2010/main" val="4108453853"/>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5B8D9-F0B8-48F8-AAF0-5C618E7ED0E6}"/>
              </a:ext>
            </a:extLst>
          </p:cNvPr>
          <p:cNvSpPr>
            <a:spLocks noGrp="1"/>
          </p:cNvSpPr>
          <p:nvPr>
            <p:ph type="title"/>
          </p:nvPr>
        </p:nvSpPr>
        <p:spPr>
          <a:xfrm>
            <a:off x="409575" y="222252"/>
            <a:ext cx="11384755" cy="956471"/>
          </a:xfrm>
        </p:spPr>
        <p:txBody>
          <a:bodyPr>
            <a:normAutofit/>
          </a:bodyPr>
          <a:lstStyle/>
          <a:p>
            <a:r>
              <a:rPr lang="en" sz="3100" dirty="0">
                <a:latin typeface="Arial"/>
                <a:cs typeface="Arial"/>
                <a:hlinkClick r:id="rId2"/>
              </a:rPr>
              <a:t>Organization Capacity Assessment Tool Database (2017)</a:t>
            </a:r>
            <a:endParaRPr lang="en-US" sz="3100" dirty="0">
              <a:latin typeface="Arial"/>
              <a:cs typeface="Arial"/>
            </a:endParaRPr>
          </a:p>
        </p:txBody>
      </p:sp>
      <p:pic>
        <p:nvPicPr>
          <p:cNvPr id="4" name="Content Placeholder 3" descr="A screenshot of a computer&#10;&#10;Description automatically generated">
            <a:extLst>
              <a:ext uri="{FF2B5EF4-FFF2-40B4-BE49-F238E27FC236}">
                <a16:creationId xmlns:a16="http://schemas.microsoft.com/office/drawing/2014/main" id="{C8424297-2C40-9BF9-7F72-AB9E9A83DE44}"/>
              </a:ext>
            </a:extLst>
          </p:cNvPr>
          <p:cNvPicPr>
            <a:picLocks noGrp="1" noChangeAspect="1"/>
          </p:cNvPicPr>
          <p:nvPr>
            <p:ph idx="1"/>
          </p:nvPr>
        </p:nvPicPr>
        <p:blipFill>
          <a:blip r:embed="rId3"/>
          <a:stretch>
            <a:fillRect/>
          </a:stretch>
        </p:blipFill>
        <p:spPr>
          <a:xfrm>
            <a:off x="219456" y="1179513"/>
            <a:ext cx="11574874" cy="5038407"/>
          </a:xfrm>
        </p:spPr>
      </p:pic>
    </p:spTree>
    <p:extLst>
      <p:ext uri="{BB962C8B-B14F-4D97-AF65-F5344CB8AC3E}">
        <p14:creationId xmlns:p14="http://schemas.microsoft.com/office/powerpoint/2010/main" val="2337612683"/>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0CE92-A310-0D4F-7D38-4C92DF5884C7}"/>
              </a:ext>
            </a:extLst>
          </p:cNvPr>
          <p:cNvSpPr>
            <a:spLocks noGrp="1"/>
          </p:cNvSpPr>
          <p:nvPr>
            <p:ph type="title"/>
          </p:nvPr>
        </p:nvSpPr>
        <p:spPr/>
        <p:txBody>
          <a:bodyPr>
            <a:normAutofit/>
          </a:bodyPr>
          <a:lstStyle/>
          <a:p>
            <a:r>
              <a:rPr lang="en-US">
                <a:solidFill>
                  <a:srgbClr val="323741"/>
                </a:solidFill>
                <a:latin typeface="Arial"/>
                <a:cs typeface="Arial"/>
              </a:rPr>
              <a:t>Other Resources</a:t>
            </a:r>
            <a:endParaRPr lang="en-US"/>
          </a:p>
        </p:txBody>
      </p:sp>
      <p:sp>
        <p:nvSpPr>
          <p:cNvPr id="3" name="Content Placeholder 2">
            <a:extLst>
              <a:ext uri="{FF2B5EF4-FFF2-40B4-BE49-F238E27FC236}">
                <a16:creationId xmlns:a16="http://schemas.microsoft.com/office/drawing/2014/main" id="{C7B68C9C-1AE3-47C2-E921-D66AB6A79725}"/>
              </a:ext>
            </a:extLst>
          </p:cNvPr>
          <p:cNvSpPr>
            <a:spLocks noGrp="1"/>
          </p:cNvSpPr>
          <p:nvPr>
            <p:ph idx="1"/>
          </p:nvPr>
        </p:nvSpPr>
        <p:spPr>
          <a:xfrm>
            <a:off x="838200" y="1688575"/>
            <a:ext cx="10515600" cy="4351338"/>
          </a:xfrm>
        </p:spPr>
        <p:txBody>
          <a:bodyPr vert="horz" lIns="91440" tIns="45720" rIns="91440" bIns="45720" rtlCol="0" anchor="t">
            <a:normAutofit lnSpcReduction="10000"/>
          </a:bodyPr>
          <a:lstStyle/>
          <a:p>
            <a:pPr marL="342900" indent="-342900">
              <a:lnSpc>
                <a:spcPct val="100000"/>
              </a:lnSpc>
              <a:spcBef>
                <a:spcPts val="0"/>
              </a:spcBef>
              <a:buFont typeface="Arial,Sans-Serif" panose="020B0604020202020204" pitchFamily="34" charset="0"/>
            </a:pPr>
            <a:r>
              <a:rPr lang="en-US" dirty="0">
                <a:hlinkClick r:id="rId2"/>
              </a:rPr>
              <a:t>https://hewlett.org/wp-content/uploads/2017/11/A-Guide-to-Using-OCA-Tools.pdf</a:t>
            </a:r>
            <a:endParaRPr lang="en-US" dirty="0"/>
          </a:p>
          <a:p>
            <a:pPr>
              <a:lnSpc>
                <a:spcPct val="100000"/>
              </a:lnSpc>
              <a:spcBef>
                <a:spcPts val="0"/>
              </a:spcBef>
            </a:pPr>
            <a:endParaRPr lang="en-US" dirty="0"/>
          </a:p>
          <a:p>
            <a:pPr marL="342900" indent="-342900">
              <a:lnSpc>
                <a:spcPct val="100000"/>
              </a:lnSpc>
              <a:spcBef>
                <a:spcPts val="0"/>
              </a:spcBef>
              <a:buFont typeface="Arial,Sans-Serif" panose="020B0604020202020204" pitchFamily="34" charset="0"/>
            </a:pPr>
            <a:r>
              <a:rPr lang="en-US" dirty="0">
                <a:hlinkClick r:id="rId3"/>
              </a:rPr>
              <a:t>https://management.org/organizationalperformance/nonprofits/index.htm</a:t>
            </a:r>
            <a:endParaRPr lang="en-US" dirty="0"/>
          </a:p>
          <a:p>
            <a:pPr>
              <a:lnSpc>
                <a:spcPct val="100000"/>
              </a:lnSpc>
              <a:spcBef>
                <a:spcPts val="0"/>
              </a:spcBef>
            </a:pPr>
            <a:endParaRPr lang="en-US" dirty="0"/>
          </a:p>
          <a:p>
            <a:pPr marL="342900" indent="-342900">
              <a:lnSpc>
                <a:spcPct val="100000"/>
              </a:lnSpc>
              <a:spcBef>
                <a:spcPts val="0"/>
              </a:spcBef>
              <a:buFont typeface="Arial,Sans-Serif" panose="020B0604020202020204" pitchFamily="34" charset="0"/>
            </a:pPr>
            <a:r>
              <a:rPr lang="en-US" dirty="0">
                <a:hlinkClick r:id="rId4"/>
              </a:rPr>
              <a:t>https://hbr.org/2022/08/10-principles-of-effective-organizations</a:t>
            </a:r>
            <a:endParaRPr lang="en-US" dirty="0"/>
          </a:p>
          <a:p>
            <a:pPr>
              <a:lnSpc>
                <a:spcPct val="100000"/>
              </a:lnSpc>
              <a:spcBef>
                <a:spcPts val="0"/>
              </a:spcBef>
            </a:pPr>
            <a:endParaRPr lang="en-US" dirty="0"/>
          </a:p>
          <a:p>
            <a:pPr marL="342900" indent="-342900">
              <a:lnSpc>
                <a:spcPct val="100000"/>
              </a:lnSpc>
              <a:spcBef>
                <a:spcPts val="0"/>
              </a:spcBef>
              <a:buFont typeface="Arial,Sans-Serif" panose="020B0604020202020204" pitchFamily="34" charset="0"/>
            </a:pPr>
            <a:r>
              <a:rPr lang="en-US" dirty="0">
                <a:hlinkClick r:id="rId5"/>
              </a:rPr>
              <a:t>https://www.racialequitytools.org/resources/plan/informing-the-plan/organizational-assessment-tools-and-resources</a:t>
            </a:r>
            <a:endParaRPr lang="en-US" dirty="0"/>
          </a:p>
          <a:p>
            <a:pPr marL="342900" indent="-342900">
              <a:lnSpc>
                <a:spcPct val="100000"/>
              </a:lnSpc>
              <a:spcBef>
                <a:spcPts val="0"/>
              </a:spcBef>
              <a:buFont typeface="Arial,Sans-Serif" panose="020B0604020202020204" pitchFamily="34" charset="0"/>
            </a:pPr>
            <a:endParaRPr lang="en-US" dirty="0"/>
          </a:p>
          <a:p>
            <a:pPr marL="342900" indent="-342900">
              <a:lnSpc>
                <a:spcPct val="100000"/>
              </a:lnSpc>
              <a:spcBef>
                <a:spcPts val="0"/>
              </a:spcBef>
              <a:buFont typeface="Arial,Sans-Serif" panose="020B0604020202020204" pitchFamily="34" charset="0"/>
            </a:pPr>
            <a:r>
              <a:rPr lang="en-US" dirty="0">
                <a:latin typeface="Open Sans"/>
                <a:ea typeface="Open Sans"/>
                <a:cs typeface="Open Sans"/>
                <a:hlinkClick r:id="rId6"/>
              </a:rPr>
              <a:t>https://www.leanvlog.com/swot-analysis-explained/</a:t>
            </a:r>
            <a:endParaRPr lang="en-US" dirty="0">
              <a:hlinkClick r:id="rId6"/>
            </a:endParaRPr>
          </a:p>
          <a:p>
            <a:pPr marL="0" indent="0">
              <a:lnSpc>
                <a:spcPct val="100000"/>
              </a:lnSpc>
              <a:spcBef>
                <a:spcPts val="0"/>
              </a:spcBef>
              <a:buNone/>
            </a:pPr>
            <a:endParaRPr lang="en-US" dirty="0"/>
          </a:p>
        </p:txBody>
      </p:sp>
    </p:spTree>
    <p:extLst>
      <p:ext uri="{BB962C8B-B14F-4D97-AF65-F5344CB8AC3E}">
        <p14:creationId xmlns:p14="http://schemas.microsoft.com/office/powerpoint/2010/main" val="38494086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8DC6C-4CE7-97B5-ECB1-43BBD5AE1C83}"/>
              </a:ext>
            </a:extLst>
          </p:cNvPr>
          <p:cNvSpPr>
            <a:spLocks noGrp="1"/>
          </p:cNvSpPr>
          <p:nvPr>
            <p:ph type="title"/>
          </p:nvPr>
        </p:nvSpPr>
        <p:spPr>
          <a:xfrm>
            <a:off x="1415653" y="1031877"/>
            <a:ext cx="9360694" cy="3671093"/>
          </a:xfrm>
        </p:spPr>
        <p:txBody>
          <a:bodyPr>
            <a:normAutofit/>
          </a:bodyPr>
          <a:lstStyle/>
          <a:p>
            <a:pPr algn="ctr">
              <a:lnSpc>
                <a:spcPct val="150000"/>
              </a:lnSpc>
            </a:pPr>
            <a:r>
              <a:rPr lang="en-US">
                <a:solidFill>
                  <a:srgbClr val="323741"/>
                </a:solidFill>
                <a:latin typeface="Arial"/>
                <a:cs typeface="Arial"/>
              </a:rPr>
              <a:t>What is one thing you learned today?</a:t>
            </a:r>
            <a:endParaRPr lang="en-US"/>
          </a:p>
        </p:txBody>
      </p:sp>
    </p:spTree>
    <p:extLst>
      <p:ext uri="{BB962C8B-B14F-4D97-AF65-F5344CB8AC3E}">
        <p14:creationId xmlns:p14="http://schemas.microsoft.com/office/powerpoint/2010/main" val="179261319"/>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4931D-49A0-7FF0-360B-EE0FBDFAAB87}"/>
              </a:ext>
            </a:extLst>
          </p:cNvPr>
          <p:cNvSpPr>
            <a:spLocks noGrp="1"/>
          </p:cNvSpPr>
          <p:nvPr>
            <p:ph type="ctrTitle"/>
          </p:nvPr>
        </p:nvSpPr>
        <p:spPr/>
        <p:txBody>
          <a:bodyPr>
            <a:normAutofit/>
          </a:bodyPr>
          <a:lstStyle/>
          <a:p>
            <a:r>
              <a:rPr lang="en-US">
                <a:solidFill>
                  <a:srgbClr val="FFFFFF"/>
                </a:solidFill>
                <a:latin typeface="Arial"/>
                <a:cs typeface="Arial"/>
              </a:rPr>
              <a:t>Q &amp; A</a:t>
            </a:r>
            <a:endParaRPr lang="en-US"/>
          </a:p>
        </p:txBody>
      </p:sp>
    </p:spTree>
    <p:extLst>
      <p:ext uri="{BB962C8B-B14F-4D97-AF65-F5344CB8AC3E}">
        <p14:creationId xmlns:p14="http://schemas.microsoft.com/office/powerpoint/2010/main" val="1957675321"/>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3"/>
          <p:cNvSpPr txBox="1">
            <a:spLocks noGrp="1"/>
          </p:cNvSpPr>
          <p:nvPr>
            <p:ph type="ctrTitle" idx="4294967295"/>
          </p:nvPr>
        </p:nvSpPr>
        <p:spPr>
          <a:xfrm>
            <a:off x="2563136" y="224147"/>
            <a:ext cx="7076090" cy="608833"/>
          </a:xfrm>
        </p:spPr>
        <p:txBody>
          <a:bodyPr spcFirstLastPara="1" wrap="square" lIns="91425" tIns="45700" rIns="91425" bIns="45700" anchor="ctr" anchorCtr="0">
            <a:normAutofit fontScale="90000"/>
          </a:bodyPr>
          <a:lstStyle/>
          <a:p>
            <a:pPr algn="ctr">
              <a:buSzPts val="3000"/>
            </a:pPr>
            <a:r>
              <a:rPr lang="en-US" sz="5400">
                <a:latin typeface="Calibri"/>
                <a:cs typeface="Calibri"/>
              </a:rPr>
              <a:t>Group Agreements</a:t>
            </a:r>
            <a:endParaRPr lang="en-US"/>
          </a:p>
        </p:txBody>
      </p:sp>
      <p:graphicFrame>
        <p:nvGraphicFramePr>
          <p:cNvPr id="139" name="Google Shape;137;p3">
            <a:extLst>
              <a:ext uri="{FF2B5EF4-FFF2-40B4-BE49-F238E27FC236}">
                <a16:creationId xmlns:a16="http://schemas.microsoft.com/office/drawing/2014/main" id="{D0D0E7AF-8A67-26EE-261D-DAD3A75FDB06}"/>
              </a:ext>
            </a:extLst>
          </p:cNvPr>
          <p:cNvGraphicFramePr/>
          <p:nvPr/>
        </p:nvGraphicFramePr>
        <p:xfrm>
          <a:off x="593593" y="830675"/>
          <a:ext cx="11005456" cy="55517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64296740"/>
      </p:ext>
    </p:extLst>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0CE92-A310-0D4F-7D38-4C92DF5884C7}"/>
              </a:ext>
            </a:extLst>
          </p:cNvPr>
          <p:cNvSpPr>
            <a:spLocks noGrp="1"/>
          </p:cNvSpPr>
          <p:nvPr>
            <p:ph type="title"/>
          </p:nvPr>
        </p:nvSpPr>
        <p:spPr/>
        <p:txBody>
          <a:bodyPr>
            <a:normAutofit/>
          </a:bodyPr>
          <a:lstStyle/>
          <a:p>
            <a:r>
              <a:rPr lang="en-US">
                <a:solidFill>
                  <a:srgbClr val="323741"/>
                </a:solidFill>
                <a:latin typeface="Arial"/>
                <a:cs typeface="Arial"/>
              </a:rPr>
              <a:t>References</a:t>
            </a:r>
            <a:endParaRPr lang="en-US"/>
          </a:p>
        </p:txBody>
      </p:sp>
      <p:sp>
        <p:nvSpPr>
          <p:cNvPr id="3" name="Content Placeholder 2">
            <a:extLst>
              <a:ext uri="{FF2B5EF4-FFF2-40B4-BE49-F238E27FC236}">
                <a16:creationId xmlns:a16="http://schemas.microsoft.com/office/drawing/2014/main" id="{C7B68C9C-1AE3-47C2-E921-D66AB6A79725}"/>
              </a:ext>
            </a:extLst>
          </p:cNvPr>
          <p:cNvSpPr>
            <a:spLocks noGrp="1"/>
          </p:cNvSpPr>
          <p:nvPr>
            <p:ph idx="1"/>
          </p:nvPr>
        </p:nvSpPr>
        <p:spPr>
          <a:xfrm>
            <a:off x="838200" y="1688575"/>
            <a:ext cx="10515600" cy="4351338"/>
          </a:xfrm>
        </p:spPr>
        <p:txBody>
          <a:bodyPr vert="horz" lIns="91440" tIns="45720" rIns="91440" bIns="45720" rtlCol="0" anchor="t">
            <a:normAutofit fontScale="92500" lnSpcReduction="10000"/>
          </a:bodyPr>
          <a:lstStyle/>
          <a:p>
            <a:pPr marL="0" lvl="1" indent="0">
              <a:lnSpc>
                <a:spcPct val="100000"/>
              </a:lnSpc>
              <a:spcBef>
                <a:spcPts val="0"/>
              </a:spcBef>
              <a:buNone/>
            </a:pPr>
            <a:r>
              <a:rPr lang="en" dirty="0">
                <a:latin typeface="Open Sans"/>
                <a:ea typeface="Open Sans"/>
                <a:cs typeface="Open Sans"/>
              </a:rPr>
              <a:t>Ford Foundation. (2023). </a:t>
            </a:r>
            <a:r>
              <a:rPr lang="en" i="1" dirty="0">
                <a:latin typeface="Open Sans"/>
                <a:ea typeface="Open Sans"/>
                <a:cs typeface="Open Sans"/>
              </a:rPr>
              <a:t>Organizational mapping tool</a:t>
            </a:r>
            <a:r>
              <a:rPr lang="en" dirty="0">
                <a:latin typeface="Open Sans"/>
                <a:ea typeface="Open Sans"/>
                <a:cs typeface="Open Sans"/>
              </a:rPr>
              <a:t>. Ford Foundation. </a:t>
            </a:r>
            <a:r>
              <a:rPr lang="en" dirty="0">
                <a:latin typeface="Open Sans"/>
                <a:ea typeface="Open Sans"/>
                <a:cs typeface="Open Sans"/>
                <a:hlinkClick r:id="rId2"/>
              </a:rPr>
              <a:t>https://www.fordfoundation.org/work/our-grants/building-institutions-and-networks/organizational-mapping-tool/</a:t>
            </a:r>
            <a:endParaRPr lang="en" dirty="0">
              <a:cs typeface="Open Sans"/>
              <a:hlinkClick r:id="rId2"/>
            </a:endParaRPr>
          </a:p>
          <a:p>
            <a:pPr lvl="1">
              <a:lnSpc>
                <a:spcPct val="100000"/>
              </a:lnSpc>
              <a:spcBef>
                <a:spcPts val="0"/>
              </a:spcBef>
            </a:pPr>
            <a:endParaRPr lang="en" dirty="0">
              <a:latin typeface="Open Sans"/>
              <a:cs typeface="Open Sans"/>
            </a:endParaRPr>
          </a:p>
          <a:p>
            <a:pPr marL="0" lvl="1" indent="0">
              <a:lnSpc>
                <a:spcPct val="100000"/>
              </a:lnSpc>
              <a:spcBef>
                <a:spcPts val="0"/>
              </a:spcBef>
              <a:buNone/>
            </a:pPr>
            <a:r>
              <a:rPr lang="en" dirty="0">
                <a:latin typeface="Open Sans"/>
                <a:ea typeface="Open Sans"/>
                <a:cs typeface="Open Sans"/>
              </a:rPr>
              <a:t>Helms, M. M., &amp; Nixon, J. (2010). Exploring SWOT analysis–where are we now? A review of academic research from the last decade. </a:t>
            </a:r>
            <a:r>
              <a:rPr lang="en" i="1" dirty="0">
                <a:latin typeface="Open Sans"/>
                <a:ea typeface="Open Sans"/>
                <a:cs typeface="Open Sans"/>
              </a:rPr>
              <a:t>Journal of strategy and management</a:t>
            </a:r>
            <a:r>
              <a:rPr lang="en" dirty="0">
                <a:latin typeface="Open Sans"/>
                <a:ea typeface="Open Sans"/>
                <a:cs typeface="Open Sans"/>
              </a:rPr>
              <a:t>, </a:t>
            </a:r>
            <a:r>
              <a:rPr lang="en" i="1" dirty="0">
                <a:latin typeface="Open Sans"/>
                <a:ea typeface="Open Sans"/>
                <a:cs typeface="Open Sans"/>
              </a:rPr>
              <a:t>3</a:t>
            </a:r>
            <a:r>
              <a:rPr lang="en" dirty="0">
                <a:latin typeface="Open Sans"/>
                <a:ea typeface="Open Sans"/>
                <a:cs typeface="Open Sans"/>
              </a:rPr>
              <a:t>(3), 215-251.</a:t>
            </a:r>
            <a:endParaRPr lang="en" dirty="0">
              <a:cs typeface="Open Sans"/>
            </a:endParaRPr>
          </a:p>
          <a:p>
            <a:pPr lvl="1">
              <a:lnSpc>
                <a:spcPct val="100000"/>
              </a:lnSpc>
              <a:spcBef>
                <a:spcPts val="0"/>
              </a:spcBef>
            </a:pPr>
            <a:endParaRPr lang="en" dirty="0">
              <a:latin typeface="Open Sans"/>
              <a:cs typeface="Open Sans"/>
            </a:endParaRPr>
          </a:p>
          <a:p>
            <a:pPr marL="0" lvl="1" indent="0">
              <a:lnSpc>
                <a:spcPct val="100000"/>
              </a:lnSpc>
              <a:spcBef>
                <a:spcPts val="0"/>
              </a:spcBef>
              <a:buNone/>
            </a:pPr>
            <a:r>
              <a:rPr lang="en" dirty="0">
                <a:latin typeface="Open Sans"/>
                <a:ea typeface="Open Sans"/>
                <a:cs typeface="Open Sans"/>
              </a:rPr>
              <a:t>Sammut‐Bonnici, T., &amp; Galea, D. (2015). SWOT analysis. </a:t>
            </a:r>
            <a:r>
              <a:rPr lang="en" i="1" dirty="0">
                <a:latin typeface="Open Sans"/>
                <a:ea typeface="Open Sans"/>
                <a:cs typeface="Open Sans"/>
              </a:rPr>
              <a:t>Wiley Encyclopedia of management</a:t>
            </a:r>
            <a:r>
              <a:rPr lang="en" dirty="0">
                <a:latin typeface="Open Sans"/>
                <a:ea typeface="Open Sans"/>
                <a:cs typeface="Open Sans"/>
              </a:rPr>
              <a:t>, 1-8.</a:t>
            </a:r>
            <a:endParaRPr lang="en" dirty="0">
              <a:cs typeface="Open Sans"/>
            </a:endParaRPr>
          </a:p>
          <a:p>
            <a:pPr lvl="1">
              <a:lnSpc>
                <a:spcPct val="100000"/>
              </a:lnSpc>
              <a:spcBef>
                <a:spcPts val="0"/>
              </a:spcBef>
            </a:pPr>
            <a:endParaRPr lang="en" dirty="0">
              <a:latin typeface="Open Sans"/>
              <a:cs typeface="Open Sans"/>
            </a:endParaRPr>
          </a:p>
          <a:p>
            <a:pPr marL="0" lvl="1" indent="0">
              <a:lnSpc>
                <a:spcPct val="100000"/>
              </a:lnSpc>
              <a:spcBef>
                <a:spcPts val="0"/>
              </a:spcBef>
              <a:buNone/>
            </a:pPr>
            <a:r>
              <a:rPr lang="en" dirty="0">
                <a:latin typeface="Open Sans"/>
                <a:ea typeface="Open Sans"/>
                <a:cs typeface="Open Sans"/>
              </a:rPr>
              <a:t>The University of Kansas. (2024). </a:t>
            </a:r>
            <a:r>
              <a:rPr lang="en" i="1" dirty="0">
                <a:latin typeface="Open Sans"/>
                <a:ea typeface="Open Sans"/>
                <a:cs typeface="Open Sans"/>
              </a:rPr>
              <a:t>Organizational Assessments</a:t>
            </a:r>
            <a:r>
              <a:rPr lang="en" dirty="0">
                <a:latin typeface="Open Sans"/>
                <a:ea typeface="Open Sans"/>
                <a:cs typeface="Open Sans"/>
              </a:rPr>
              <a:t>. </a:t>
            </a:r>
            <a:r>
              <a:rPr lang="en" dirty="0">
                <a:latin typeface="Open Sans"/>
                <a:ea typeface="Open Sans"/>
                <a:cs typeface="Open Sans"/>
                <a:hlinkClick r:id="rId3"/>
              </a:rPr>
              <a:t>https://humanresources.ku.edu/organizational-assessments</a:t>
            </a:r>
            <a:endParaRPr lang="en-US" dirty="0">
              <a:hlinkClick r:id="rId3"/>
            </a:endParaRPr>
          </a:p>
        </p:txBody>
      </p:sp>
    </p:spTree>
    <p:extLst>
      <p:ext uri="{BB962C8B-B14F-4D97-AF65-F5344CB8AC3E}">
        <p14:creationId xmlns:p14="http://schemas.microsoft.com/office/powerpoint/2010/main" val="19999996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mputer with a cup of coffee and a green screen&#10;&#10;Description automatically generated">
            <a:extLst>
              <a:ext uri="{FF2B5EF4-FFF2-40B4-BE49-F238E27FC236}">
                <a16:creationId xmlns:a16="http://schemas.microsoft.com/office/drawing/2014/main" id="{563923DA-FC89-F7C0-C99F-17C9D043A0A5}"/>
              </a:ext>
            </a:extLst>
          </p:cNvPr>
          <p:cNvPicPr>
            <a:picLocks noChangeAspect="1"/>
          </p:cNvPicPr>
          <p:nvPr/>
        </p:nvPicPr>
        <p:blipFill>
          <a:blip r:embed="rId3"/>
          <a:stretch>
            <a:fillRect/>
          </a:stretch>
        </p:blipFill>
        <p:spPr>
          <a:xfrm>
            <a:off x="1416539" y="520649"/>
            <a:ext cx="9681307" cy="5455241"/>
          </a:xfrm>
          <a:prstGeom prst="rect">
            <a:avLst/>
          </a:prstGeom>
        </p:spPr>
      </p:pic>
    </p:spTree>
    <p:extLst>
      <p:ext uri="{BB962C8B-B14F-4D97-AF65-F5344CB8AC3E}">
        <p14:creationId xmlns:p14="http://schemas.microsoft.com/office/powerpoint/2010/main" val="4145618007"/>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1B419-F18B-0AC4-933C-6554949D4CF9}"/>
              </a:ext>
            </a:extLst>
          </p:cNvPr>
          <p:cNvSpPr>
            <a:spLocks noGrp="1"/>
          </p:cNvSpPr>
          <p:nvPr>
            <p:ph type="title"/>
          </p:nvPr>
        </p:nvSpPr>
        <p:spPr>
          <a:xfrm>
            <a:off x="1263986" y="2221319"/>
            <a:ext cx="5760719" cy="2821826"/>
          </a:xfrm>
        </p:spPr>
        <p:txBody>
          <a:bodyPr vert="horz" lIns="91440" tIns="45720" rIns="91440" bIns="45720" rtlCol="0" anchor="ctr">
            <a:normAutofit/>
          </a:bodyPr>
          <a:lstStyle/>
          <a:p>
            <a:pPr marL="126365">
              <a:lnSpc>
                <a:spcPct val="100000"/>
              </a:lnSpc>
              <a:spcBef>
                <a:spcPts val="0"/>
              </a:spcBef>
            </a:pPr>
            <a:r>
              <a:rPr lang="en-US" sz="3400">
                <a:solidFill>
                  <a:srgbClr val="000000"/>
                </a:solidFill>
                <a:latin typeface="Segoe UI"/>
                <a:cs typeface="Segoe UI"/>
              </a:rPr>
              <a:t>Tremaine Mitchell</a:t>
            </a:r>
          </a:p>
          <a:p>
            <a:pPr marL="126365">
              <a:lnSpc>
                <a:spcPct val="100000"/>
              </a:lnSpc>
              <a:spcBef>
                <a:spcPts val="0"/>
              </a:spcBef>
            </a:pPr>
            <a:r>
              <a:rPr lang="en-US" sz="2600">
                <a:solidFill>
                  <a:srgbClr val="000000"/>
                </a:solidFill>
                <a:latin typeface="Segoe UI"/>
                <a:cs typeface="Segoe UI"/>
              </a:rPr>
              <a:t>Executive Director</a:t>
            </a:r>
          </a:p>
          <a:p>
            <a:pPr marL="126365">
              <a:lnSpc>
                <a:spcPct val="100000"/>
              </a:lnSpc>
              <a:spcBef>
                <a:spcPts val="0"/>
              </a:spcBef>
            </a:pPr>
            <a:r>
              <a:rPr lang="en-US" sz="2600">
                <a:solidFill>
                  <a:srgbClr val="000000"/>
                </a:solidFill>
                <a:latin typeface="Segoe UI"/>
                <a:cs typeface="Segoe UI"/>
              </a:rPr>
              <a:t>Youth Action Project (YAP)</a:t>
            </a:r>
          </a:p>
        </p:txBody>
      </p:sp>
      <p:pic>
        <p:nvPicPr>
          <p:cNvPr id="4" name="Picture 3" descr="A close-up of a person smiling&#10;&#10;Description automatically generated">
            <a:extLst>
              <a:ext uri="{FF2B5EF4-FFF2-40B4-BE49-F238E27FC236}">
                <a16:creationId xmlns:a16="http://schemas.microsoft.com/office/drawing/2014/main" id="{06FA2AB8-71B7-4ABB-7C8E-29AB8B6AAFF6}"/>
              </a:ext>
            </a:extLst>
          </p:cNvPr>
          <p:cNvPicPr>
            <a:picLocks noChangeAspect="1"/>
          </p:cNvPicPr>
          <p:nvPr/>
        </p:nvPicPr>
        <p:blipFill rotWithShape="1">
          <a:blip r:embed="rId3"/>
          <a:srcRect l="3003" r="3003"/>
          <a:stretch/>
        </p:blipFill>
        <p:spPr>
          <a:xfrm>
            <a:off x="7546765" y="1984713"/>
            <a:ext cx="3087700" cy="3284795"/>
          </a:xfrm>
          <a:prstGeom prst="ellipse">
            <a:avLst/>
          </a:prstGeom>
          <a:ln w="63500" cap="rnd">
            <a:solidFill>
              <a:schemeClr val="tx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Title 1">
            <a:extLst>
              <a:ext uri="{FF2B5EF4-FFF2-40B4-BE49-F238E27FC236}">
                <a16:creationId xmlns:a16="http://schemas.microsoft.com/office/drawing/2014/main" id="{15E8DC6C-4CE7-97B5-ECB1-43BBD5AE1C83}"/>
              </a:ext>
            </a:extLst>
          </p:cNvPr>
          <p:cNvSpPr>
            <a:spLocks noGrp="1"/>
          </p:cNvSpPr>
          <p:nvPr/>
        </p:nvSpPr>
        <p:spPr>
          <a:xfrm>
            <a:off x="1415653" y="611800"/>
            <a:ext cx="9360694" cy="87709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3600" b="1" i="0" kern="1200">
                <a:solidFill>
                  <a:schemeClr val="tx1"/>
                </a:solidFill>
                <a:latin typeface="Arial" panose="020B0604020202020204" pitchFamily="34" charset="0"/>
                <a:ea typeface="+mj-ea"/>
                <a:cs typeface="Arial" panose="020B0604020202020204" pitchFamily="34" charset="0"/>
              </a:defRPr>
            </a:lvl1pPr>
          </a:lstStyle>
          <a:p>
            <a:pPr algn="ctr">
              <a:lnSpc>
                <a:spcPct val="150000"/>
              </a:lnSpc>
            </a:pPr>
            <a:r>
              <a:rPr lang="en-US">
                <a:solidFill>
                  <a:srgbClr val="323741"/>
                </a:solidFill>
                <a:latin typeface="Arial"/>
                <a:cs typeface="Arial"/>
              </a:rPr>
              <a:t>Fireside Chat with Tremaine Mitchell</a:t>
            </a:r>
            <a:endParaRPr lang="en-US"/>
          </a:p>
        </p:txBody>
      </p:sp>
    </p:spTree>
    <p:extLst>
      <p:ext uri="{BB962C8B-B14F-4D97-AF65-F5344CB8AC3E}">
        <p14:creationId xmlns:p14="http://schemas.microsoft.com/office/powerpoint/2010/main" val="2727219336"/>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259328"/>
            <a:ext cx="10363200" cy="1156500"/>
          </a:xfrm>
        </p:spPr>
        <p:txBody>
          <a:bodyPr>
            <a:normAutofit/>
          </a:bodyPr>
          <a:lstStyle/>
          <a:p>
            <a:r>
              <a:rPr lang="en-US">
                <a:latin typeface="Arial"/>
                <a:cs typeface="Arial"/>
              </a:rPr>
              <a:t>Upcoming Sessions</a:t>
            </a:r>
            <a:endParaRPr lang="en-US"/>
          </a:p>
        </p:txBody>
      </p:sp>
    </p:spTree>
    <p:extLst>
      <p:ext uri="{BB962C8B-B14F-4D97-AF65-F5344CB8AC3E}">
        <p14:creationId xmlns:p14="http://schemas.microsoft.com/office/powerpoint/2010/main" val="366593922"/>
      </p:ext>
    </p:extLst>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6DB263B5-412A-05E4-6AA4-99438F1FC29C}"/>
              </a:ext>
            </a:extLst>
          </p:cNvPr>
          <p:cNvGraphicFramePr>
            <a:graphicFrameLocks noGrp="1"/>
          </p:cNvGraphicFramePr>
          <p:nvPr>
            <p:extLst>
              <p:ext uri="{D42A27DB-BD31-4B8C-83A1-F6EECF244321}">
                <p14:modId xmlns:p14="http://schemas.microsoft.com/office/powerpoint/2010/main" val="2365117952"/>
              </p:ext>
            </p:extLst>
          </p:nvPr>
        </p:nvGraphicFramePr>
        <p:xfrm>
          <a:off x="893743" y="1909554"/>
          <a:ext cx="10128501" cy="1961359"/>
        </p:xfrm>
        <a:graphic>
          <a:graphicData uri="http://schemas.openxmlformats.org/drawingml/2006/table">
            <a:tbl>
              <a:tblPr bandRow="1">
                <a:tableStyleId>{5C22544A-7EE6-4342-B048-85BDC9FD1C3A}</a:tableStyleId>
              </a:tblPr>
              <a:tblGrid>
                <a:gridCol w="1977359">
                  <a:extLst>
                    <a:ext uri="{9D8B030D-6E8A-4147-A177-3AD203B41FA5}">
                      <a16:colId xmlns:a16="http://schemas.microsoft.com/office/drawing/2014/main" val="56945291"/>
                    </a:ext>
                  </a:extLst>
                </a:gridCol>
                <a:gridCol w="8151142">
                  <a:extLst>
                    <a:ext uri="{9D8B030D-6E8A-4147-A177-3AD203B41FA5}">
                      <a16:colId xmlns:a16="http://schemas.microsoft.com/office/drawing/2014/main" val="472026553"/>
                    </a:ext>
                  </a:extLst>
                </a:gridCol>
              </a:tblGrid>
              <a:tr h="507485">
                <a:tc>
                  <a:txBody>
                    <a:bodyPr/>
                    <a:lstStyle/>
                    <a:p>
                      <a:pPr algn="ctr" rtl="0" fontAlgn="base"/>
                      <a:r>
                        <a:rPr lang="en-US" sz="2400" b="1" i="0">
                          <a:solidFill>
                            <a:srgbClr val="FFFFFF"/>
                          </a:solidFill>
                          <a:effectLst/>
                          <a:latin typeface="Arial"/>
                        </a:rPr>
                        <a:t>Date</a:t>
                      </a:r>
                    </a:p>
                  </a:txBody>
                  <a:tcPr anchor="ctr">
                    <a:lnL w="10954" cap="flat" cmpd="sng" algn="ctr">
                      <a:solidFill>
                        <a:srgbClr val="FFFFFF"/>
                      </a:solidFill>
                      <a:prstDash val="solid"/>
                      <a:round/>
                      <a:headEnd type="none" w="med" len="med"/>
                      <a:tailEnd type="none" w="med" len="med"/>
                    </a:lnL>
                    <a:lnR w="10954" cap="flat" cmpd="sng" algn="ctr">
                      <a:solidFill>
                        <a:srgbClr val="FFFFFF"/>
                      </a:solidFill>
                      <a:prstDash val="solid"/>
                      <a:round/>
                      <a:headEnd type="none" w="med" len="med"/>
                      <a:tailEnd type="none" w="med" len="med"/>
                    </a:lnR>
                    <a:lnT w="10954" cap="flat" cmpd="sng" algn="ctr">
                      <a:solidFill>
                        <a:srgbClr val="FFFFFF"/>
                      </a:solidFill>
                      <a:prstDash val="solid"/>
                      <a:round/>
                      <a:headEnd type="none" w="med" len="med"/>
                      <a:tailEnd type="none" w="med" len="med"/>
                    </a:lnT>
                    <a:lnB w="32861" cap="flat" cmpd="sng" algn="ctr">
                      <a:solidFill>
                        <a:srgbClr val="FFFFFF"/>
                      </a:solidFill>
                      <a:prstDash val="solid"/>
                      <a:round/>
                      <a:headEnd type="none" w="med" len="med"/>
                      <a:tailEnd type="none" w="med" len="med"/>
                    </a:lnB>
                    <a:solidFill>
                      <a:srgbClr val="196DB6"/>
                    </a:solidFill>
                  </a:tcPr>
                </a:tc>
                <a:tc>
                  <a:txBody>
                    <a:bodyPr/>
                    <a:lstStyle/>
                    <a:p>
                      <a:pPr algn="ctr" rtl="0" fontAlgn="base"/>
                      <a:r>
                        <a:rPr lang="en-US" sz="2400" b="1" i="0">
                          <a:solidFill>
                            <a:srgbClr val="FFFFFF"/>
                          </a:solidFill>
                          <a:effectLst/>
                          <a:latin typeface="Arial"/>
                        </a:rPr>
                        <a:t>Session Topic</a:t>
                      </a:r>
                    </a:p>
                  </a:txBody>
                  <a:tcPr anchor="ctr">
                    <a:lnL w="10954" cap="flat" cmpd="sng" algn="ctr">
                      <a:solidFill>
                        <a:srgbClr val="FFFFFF"/>
                      </a:solidFill>
                      <a:prstDash val="solid"/>
                      <a:round/>
                      <a:headEnd type="none" w="med" len="med"/>
                      <a:tailEnd type="none" w="med" len="med"/>
                    </a:lnL>
                    <a:lnR w="10954" cap="flat" cmpd="sng" algn="ctr">
                      <a:solidFill>
                        <a:srgbClr val="FFFFFF"/>
                      </a:solidFill>
                      <a:prstDash val="solid"/>
                      <a:round/>
                      <a:headEnd type="none" w="med" len="med"/>
                      <a:tailEnd type="none" w="med" len="med"/>
                    </a:lnR>
                    <a:lnT w="10954" cap="flat" cmpd="sng" algn="ctr">
                      <a:solidFill>
                        <a:srgbClr val="FFFFFF"/>
                      </a:solidFill>
                      <a:prstDash val="solid"/>
                      <a:round/>
                      <a:headEnd type="none" w="med" len="med"/>
                      <a:tailEnd type="none" w="med" len="med"/>
                    </a:lnT>
                    <a:lnB w="32861" cap="flat" cmpd="sng" algn="ctr">
                      <a:solidFill>
                        <a:srgbClr val="FFFFFF"/>
                      </a:solidFill>
                      <a:prstDash val="solid"/>
                      <a:round/>
                      <a:headEnd type="none" w="med" len="med"/>
                      <a:tailEnd type="none" w="med" len="med"/>
                    </a:lnB>
                    <a:solidFill>
                      <a:srgbClr val="196DB6"/>
                    </a:solidFill>
                  </a:tcPr>
                </a:tc>
                <a:extLst>
                  <a:ext uri="{0D108BD9-81ED-4DB2-BD59-A6C34878D82A}">
                    <a16:rowId xmlns:a16="http://schemas.microsoft.com/office/drawing/2014/main" val="2651820775"/>
                  </a:ext>
                </a:extLst>
              </a:tr>
              <a:tr h="1453874">
                <a:tc>
                  <a:txBody>
                    <a:bodyPr/>
                    <a:lstStyle/>
                    <a:p>
                      <a:pPr algn="ctr" rtl="0" fontAlgn="base"/>
                      <a:endParaRPr lang="en-US" sz="2000" b="1" i="0">
                        <a:solidFill>
                          <a:srgbClr val="FFFFFF"/>
                        </a:solidFill>
                        <a:effectLst/>
                        <a:latin typeface="Arial"/>
                      </a:endParaRPr>
                    </a:p>
                    <a:p>
                      <a:pPr lvl="0" algn="ctr">
                        <a:buNone/>
                      </a:pPr>
                      <a:r>
                        <a:rPr lang="en-US" sz="2000" b="1" i="0">
                          <a:solidFill>
                            <a:srgbClr val="FFFFFF"/>
                          </a:solidFill>
                          <a:effectLst/>
                          <a:latin typeface="Arial"/>
                        </a:rPr>
                        <a:t>Oct 10</a:t>
                      </a:r>
                      <a:endParaRPr lang="en-US" sz="2000">
                        <a:latin typeface="Arial"/>
                      </a:endParaRPr>
                    </a:p>
                    <a:p>
                      <a:pPr lvl="0" algn="ctr">
                        <a:buNone/>
                      </a:pPr>
                      <a:r>
                        <a:rPr lang="en-US" sz="2000" b="0" i="0">
                          <a:solidFill>
                            <a:srgbClr val="FFFFFF"/>
                          </a:solidFill>
                          <a:effectLst/>
                          <a:latin typeface="Arial"/>
                        </a:rPr>
                        <a:t>(In-Person)</a:t>
                      </a:r>
                      <a:endParaRPr lang="en-US" sz="2000" b="1" i="0">
                        <a:solidFill>
                          <a:srgbClr val="FFFFFF"/>
                        </a:solidFill>
                        <a:effectLst/>
                        <a:latin typeface="Arial"/>
                      </a:endParaRPr>
                    </a:p>
                    <a:p>
                      <a:pPr lvl="0" algn="ctr">
                        <a:buNone/>
                      </a:pPr>
                      <a:endParaRPr lang="en-US" sz="2000" b="1" i="0">
                        <a:solidFill>
                          <a:srgbClr val="FFFFFF"/>
                        </a:solidFill>
                        <a:effectLst/>
                        <a:latin typeface="Arial"/>
                      </a:endParaRPr>
                    </a:p>
                  </a:txBody>
                  <a:tcPr marL="59150" marR="59150" marT="15773" marB="15773" anchor="ctr">
                    <a:lnL w="10954" cap="flat" cmpd="sng" algn="ctr">
                      <a:solidFill>
                        <a:srgbClr val="FFFFFF"/>
                      </a:solidFill>
                      <a:prstDash val="solid"/>
                      <a:round/>
                      <a:headEnd type="none" w="med" len="med"/>
                      <a:tailEnd type="none" w="med" len="med"/>
                    </a:lnL>
                    <a:lnR w="10954" cap="flat" cmpd="sng" algn="ctr">
                      <a:solidFill>
                        <a:srgbClr val="FFFFFF"/>
                      </a:solidFill>
                      <a:prstDash val="solid"/>
                      <a:round/>
                      <a:headEnd type="none" w="med" len="med"/>
                      <a:tailEnd type="none" w="med" len="med"/>
                    </a:lnR>
                    <a:lnT w="32861" cap="flat" cmpd="sng" algn="ctr">
                      <a:solidFill>
                        <a:srgbClr val="FFFFFF"/>
                      </a:solidFill>
                      <a:prstDash val="solid"/>
                      <a:round/>
                      <a:headEnd type="none" w="med" len="med"/>
                      <a:tailEnd type="none" w="med" len="med"/>
                    </a:lnT>
                    <a:lnB w="10954" cap="flat" cmpd="sng" algn="ctr">
                      <a:solidFill>
                        <a:srgbClr val="FFFFFF"/>
                      </a:solidFill>
                      <a:prstDash val="solid"/>
                      <a:round/>
                      <a:headEnd type="none" w="med" len="med"/>
                      <a:tailEnd type="none" w="med" len="med"/>
                    </a:lnB>
                    <a:solidFill>
                      <a:srgbClr val="196DB6"/>
                    </a:solidFill>
                  </a:tcPr>
                </a:tc>
                <a:tc>
                  <a:txBody>
                    <a:bodyPr/>
                    <a:lstStyle/>
                    <a:p>
                      <a:pPr lvl="0" algn="l">
                        <a:buNone/>
                      </a:pPr>
                      <a:r>
                        <a:rPr lang="en-US" sz="2000" b="0" i="0" u="none" strike="noStrike" noProof="0">
                          <a:solidFill>
                            <a:srgbClr val="000000"/>
                          </a:solidFill>
                          <a:effectLst/>
                          <a:latin typeface="Arial"/>
                        </a:rPr>
                        <a:t>Implementing Succession Planning for Sustainable Organizations</a:t>
                      </a:r>
                    </a:p>
                  </a:txBody>
                  <a:tcPr marL="59150" marR="59150" marT="15773" marB="15773" anchor="ctr">
                    <a:lnL w="10954" cap="flat" cmpd="sng" algn="ctr">
                      <a:solidFill>
                        <a:srgbClr val="FFFFFF"/>
                      </a:solidFill>
                      <a:prstDash val="solid"/>
                      <a:round/>
                      <a:headEnd type="none" w="med" len="med"/>
                      <a:tailEnd type="none" w="med" len="med"/>
                    </a:lnL>
                    <a:lnR w="10954" cap="flat" cmpd="sng" algn="ctr">
                      <a:solidFill>
                        <a:srgbClr val="FFFFFF"/>
                      </a:solidFill>
                      <a:prstDash val="solid"/>
                      <a:round/>
                      <a:headEnd type="none" w="med" len="med"/>
                      <a:tailEnd type="none" w="med" len="med"/>
                    </a:lnR>
                    <a:lnT w="32861" cap="flat" cmpd="sng" algn="ctr">
                      <a:solidFill>
                        <a:srgbClr val="FFFFFF"/>
                      </a:solidFill>
                      <a:prstDash val="solid"/>
                      <a:round/>
                      <a:headEnd type="none" w="med" len="med"/>
                      <a:tailEnd type="none" w="med" len="med"/>
                    </a:lnT>
                    <a:lnB w="10954" cap="flat" cmpd="sng" algn="ctr">
                      <a:solidFill>
                        <a:srgbClr val="FFFFFF"/>
                      </a:solidFill>
                      <a:prstDash val="solid"/>
                      <a:round/>
                      <a:headEnd type="none" w="med" len="med"/>
                      <a:tailEnd type="none" w="med" len="med"/>
                    </a:lnB>
                    <a:solidFill>
                      <a:srgbClr val="CCD4E5"/>
                    </a:solidFill>
                  </a:tcPr>
                </a:tc>
                <a:extLst>
                  <a:ext uri="{0D108BD9-81ED-4DB2-BD59-A6C34878D82A}">
                    <a16:rowId xmlns:a16="http://schemas.microsoft.com/office/drawing/2014/main" val="3779554242"/>
                  </a:ext>
                </a:extLst>
              </a:tr>
            </a:tbl>
          </a:graphicData>
        </a:graphic>
      </p:graphicFrame>
    </p:spTree>
    <p:extLst>
      <p:ext uri="{BB962C8B-B14F-4D97-AF65-F5344CB8AC3E}">
        <p14:creationId xmlns:p14="http://schemas.microsoft.com/office/powerpoint/2010/main" val="3228606208"/>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7" name="Google Shape;257;p79"/>
          <p:cNvSpPr txBox="1"/>
          <p:nvPr/>
        </p:nvSpPr>
        <p:spPr>
          <a:xfrm>
            <a:off x="12233564" y="5624514"/>
            <a:ext cx="472787" cy="273844"/>
          </a:xfrm>
          <a:prstGeom prst="rect">
            <a:avLst/>
          </a:prstGeom>
          <a:noFill/>
          <a:ln>
            <a:noFill/>
          </a:ln>
        </p:spPr>
        <p:txBody>
          <a:bodyPr spcFirstLastPara="1" wrap="square" lIns="68550" tIns="34275" rIns="68550" bIns="3427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900"/>
              <a:buFont typeface="Arial"/>
              <a:buNone/>
              <a:tabLst/>
              <a:defRPr/>
            </a:pPr>
            <a:fld id="{00000000-1234-1234-1234-123412341234}" type="slidenum">
              <a:rPr kumimoji="0" lang="en-US" sz="900" b="0" i="0" u="none" strike="noStrike" kern="0" cap="none" spc="0" normalizeH="0" baseline="0" noProof="0">
                <a:ln>
                  <a:noFill/>
                </a:ln>
                <a:solidFill>
                  <a:srgbClr val="8D8E91"/>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900"/>
                <a:buFont typeface="Arial"/>
                <a:buNone/>
                <a:tabLst/>
                <a:defRPr/>
              </a:pPr>
              <a:t>35</a:t>
            </a:fld>
            <a:endParaRPr kumimoji="0" sz="900" b="0" i="0" u="none" strike="noStrike" kern="0" cap="none" spc="0" normalizeH="0" baseline="0" noProof="0">
              <a:ln>
                <a:noFill/>
              </a:ln>
              <a:solidFill>
                <a:srgbClr val="8D8E91"/>
              </a:solidFill>
              <a:effectLst/>
              <a:uLnTx/>
              <a:uFillTx/>
              <a:latin typeface="Calibri"/>
              <a:ea typeface="Calibri"/>
              <a:cs typeface="Calibri"/>
              <a:sym typeface="Calibri"/>
            </a:endParaRPr>
          </a:p>
        </p:txBody>
      </p:sp>
      <p:pic>
        <p:nvPicPr>
          <p:cNvPr id="3" name="Picture 2" descr="A cartoon hands holding a sign&#10;&#10;Description automatically generated">
            <a:extLst>
              <a:ext uri="{FF2B5EF4-FFF2-40B4-BE49-F238E27FC236}">
                <a16:creationId xmlns:a16="http://schemas.microsoft.com/office/drawing/2014/main" id="{95EADED0-98EB-2BBF-A6F8-6D0F85F53E14}"/>
              </a:ext>
            </a:extLst>
          </p:cNvPr>
          <p:cNvPicPr>
            <a:picLocks noChangeAspect="1"/>
          </p:cNvPicPr>
          <p:nvPr/>
        </p:nvPicPr>
        <p:blipFill rotWithShape="1">
          <a:blip r:embed="rId3"/>
          <a:srcRect l="4647" t="5744" r="3133" b="13015"/>
          <a:stretch/>
        </p:blipFill>
        <p:spPr>
          <a:xfrm>
            <a:off x="0" y="3882510"/>
            <a:ext cx="5069889" cy="2975490"/>
          </a:xfrm>
          <a:prstGeom prst="rect">
            <a:avLst/>
          </a:prstGeom>
        </p:spPr>
      </p:pic>
      <p:sp>
        <p:nvSpPr>
          <p:cNvPr id="2" name="TextBox 1"/>
          <p:cNvSpPr txBox="1"/>
          <p:nvPr/>
        </p:nvSpPr>
        <p:spPr>
          <a:xfrm>
            <a:off x="1604923" y="376912"/>
            <a:ext cx="8981946" cy="646331"/>
          </a:xfrm>
          <a:prstGeom prst="rect">
            <a:avLst/>
          </a:prstGeom>
          <a:noFill/>
        </p:spPr>
        <p:txBody>
          <a:bodyPr wrap="none" rtlCol="0">
            <a:spAutoFit/>
          </a:bodyPr>
          <a:lstStyle/>
          <a:p>
            <a:pPr algn="ctr"/>
            <a:r>
              <a:rPr lang="en-US" sz="3600" b="1"/>
              <a:t>Please complete our seminar evaluation</a:t>
            </a:r>
          </a:p>
        </p:txBody>
      </p:sp>
      <p:sp>
        <p:nvSpPr>
          <p:cNvPr id="5" name="TextBox 4"/>
          <p:cNvSpPr txBox="1"/>
          <p:nvPr/>
        </p:nvSpPr>
        <p:spPr>
          <a:xfrm>
            <a:off x="847350" y="1590692"/>
            <a:ext cx="6697025" cy="2123658"/>
          </a:xfrm>
          <a:prstGeom prst="rect">
            <a:avLst/>
          </a:prstGeom>
          <a:noFill/>
        </p:spPr>
        <p:txBody>
          <a:bodyPr wrap="square" lIns="91440" tIns="45720" rIns="91440" bIns="45720" rtlCol="0" anchor="t">
            <a:spAutoFit/>
          </a:bodyPr>
          <a:lstStyle/>
          <a:p>
            <a:pPr>
              <a:spcAft>
                <a:spcPts val="2400"/>
              </a:spcAft>
            </a:pPr>
            <a:r>
              <a:rPr lang="en-US" sz="2800" b="1">
                <a:latin typeface="Open Sans"/>
                <a:ea typeface="Open Sans"/>
                <a:cs typeface="Open Sans"/>
              </a:rPr>
              <a:t>Session Four:</a:t>
            </a:r>
            <a:r>
              <a:rPr lang="en-US" sz="2800">
                <a:latin typeface="Open Sans"/>
                <a:ea typeface="Open Sans"/>
                <a:cs typeface="Open Sans"/>
              </a:rPr>
              <a:t> Traits of Highly Effective Organizations</a:t>
            </a:r>
          </a:p>
          <a:p>
            <a:pPr>
              <a:spcAft>
                <a:spcPts val="2400"/>
              </a:spcAft>
            </a:pPr>
            <a:r>
              <a:rPr lang="en-US" sz="2800" b="1">
                <a:latin typeface="Open Sans"/>
                <a:ea typeface="Open Sans"/>
                <a:cs typeface="Open Sans"/>
              </a:rPr>
              <a:t>Main Instructor:</a:t>
            </a:r>
            <a:r>
              <a:rPr lang="en-US" sz="2800">
                <a:latin typeface="Open Sans"/>
                <a:ea typeface="Open Sans"/>
                <a:cs typeface="Open Sans"/>
              </a:rPr>
              <a:t> Dr. </a:t>
            </a:r>
            <a:r>
              <a:rPr lang="en-US" sz="2800" err="1">
                <a:latin typeface="Open Sans"/>
                <a:ea typeface="Open Sans"/>
                <a:cs typeface="Open Sans"/>
              </a:rPr>
              <a:t>Gabbie</a:t>
            </a:r>
            <a:r>
              <a:rPr lang="en-US" sz="2800">
                <a:latin typeface="Open Sans"/>
                <a:ea typeface="Open Sans"/>
                <a:cs typeface="Open Sans"/>
              </a:rPr>
              <a:t> Aquino-Adriatico</a:t>
            </a:r>
          </a:p>
        </p:txBody>
      </p:sp>
      <p:pic>
        <p:nvPicPr>
          <p:cNvPr id="7" name="Picture 6" descr="A qr code with black squares&#10;&#10;Description automatically generated">
            <a:extLst>
              <a:ext uri="{FF2B5EF4-FFF2-40B4-BE49-F238E27FC236}">
                <a16:creationId xmlns:a16="http://schemas.microsoft.com/office/drawing/2014/main" id="{C0ACD4DF-C6DB-3859-5E63-C0CD516EDFCD}"/>
              </a:ext>
            </a:extLst>
          </p:cNvPr>
          <p:cNvPicPr>
            <a:picLocks noChangeAspect="1"/>
          </p:cNvPicPr>
          <p:nvPr/>
        </p:nvPicPr>
        <p:blipFill>
          <a:blip r:embed="rId4"/>
          <a:stretch>
            <a:fillRect/>
          </a:stretch>
        </p:blipFill>
        <p:spPr>
          <a:xfrm>
            <a:off x="8107752" y="1975808"/>
            <a:ext cx="3409590" cy="3380835"/>
          </a:xfrm>
          <a:prstGeom prst="rect">
            <a:avLst/>
          </a:prstGeom>
        </p:spPr>
      </p:pic>
    </p:spTree>
    <p:extLst>
      <p:ext uri="{BB962C8B-B14F-4D97-AF65-F5344CB8AC3E}">
        <p14:creationId xmlns:p14="http://schemas.microsoft.com/office/powerpoint/2010/main" val="1815441727"/>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4F6E6-4599-0DA7-573A-BDD221767A72}"/>
              </a:ext>
            </a:extLst>
          </p:cNvPr>
          <p:cNvSpPr>
            <a:spLocks noGrp="1"/>
          </p:cNvSpPr>
          <p:nvPr>
            <p:ph type="title"/>
          </p:nvPr>
        </p:nvSpPr>
        <p:spPr>
          <a:xfrm>
            <a:off x="838200" y="391403"/>
            <a:ext cx="10515600" cy="1325563"/>
          </a:xfrm>
        </p:spPr>
        <p:txBody>
          <a:bodyPr/>
          <a:lstStyle/>
          <a:p>
            <a:pPr algn="ctr"/>
            <a:r>
              <a:rPr lang="en-US">
                <a:latin typeface="Arial"/>
                <a:cs typeface="Arial"/>
              </a:rPr>
              <a:t>Session 4 - </a:t>
            </a:r>
            <a:r>
              <a:rPr lang="en-US">
                <a:solidFill>
                  <a:srgbClr val="323741"/>
                </a:solidFill>
                <a:latin typeface="Arial"/>
                <a:cs typeface="Arial"/>
              </a:rPr>
              <a:t>Dr. Gabbie Aquino-Adriatico</a:t>
            </a:r>
            <a:endParaRPr lang="en-US">
              <a:solidFill>
                <a:srgbClr val="323741"/>
              </a:solidFill>
            </a:endParaRPr>
          </a:p>
        </p:txBody>
      </p:sp>
      <p:sp>
        <p:nvSpPr>
          <p:cNvPr id="5" name="Text Placeholder 2">
            <a:extLst>
              <a:ext uri="{FF2B5EF4-FFF2-40B4-BE49-F238E27FC236}">
                <a16:creationId xmlns:a16="http://schemas.microsoft.com/office/drawing/2014/main" id="{027D1B17-0AA1-64C5-6349-89123542F776}"/>
              </a:ext>
            </a:extLst>
          </p:cNvPr>
          <p:cNvSpPr txBox="1">
            <a:spLocks/>
          </p:cNvSpPr>
          <p:nvPr/>
        </p:nvSpPr>
        <p:spPr>
          <a:xfrm>
            <a:off x="2341616" y="2140477"/>
            <a:ext cx="7466286" cy="2912786"/>
          </a:xfrm>
          <a:prstGeom prst="rect">
            <a:avLst/>
          </a:prstGeom>
        </p:spPr>
        <p:txBody>
          <a:bodyPr lIns="91440" tIns="45720" rIns="91440" bIns="45720" anchor="t">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26365" algn="ctr">
              <a:lnSpc>
                <a:spcPct val="80000"/>
              </a:lnSpc>
            </a:pPr>
            <a:r>
              <a:rPr lang="en-US" sz="2400" b="1" kern="0">
                <a:latin typeface="DIN Pro Medium"/>
                <a:ea typeface="Calibri"/>
                <a:cs typeface="Calibri"/>
              </a:rPr>
              <a:t>Dr. Gabbie Aquino-Adriatico</a:t>
            </a:r>
          </a:p>
          <a:p>
            <a:pPr marL="126365" algn="ctr"/>
            <a:endParaRPr lang="en-US" sz="2400" b="1" kern="0">
              <a:latin typeface="DIN Pro Medium" panose="020B0504020101020102"/>
            </a:endParaRPr>
          </a:p>
          <a:p>
            <a:pPr marL="126365" algn="ctr">
              <a:lnSpc>
                <a:spcPct val="120000"/>
              </a:lnSpc>
            </a:pPr>
            <a:r>
              <a:rPr lang="en-US" sz="2400" b="1" kern="0">
                <a:latin typeface="DIN Pro Medium"/>
                <a:ea typeface="Calibri"/>
                <a:cs typeface="Calibri"/>
              </a:rPr>
              <a:t>Research Fellow</a:t>
            </a:r>
          </a:p>
          <a:p>
            <a:pPr marL="126365" algn="ctr">
              <a:lnSpc>
                <a:spcPct val="120000"/>
              </a:lnSpc>
            </a:pPr>
            <a:r>
              <a:rPr lang="en-US" sz="2400" b="1" kern="0">
                <a:latin typeface="DIN Pro Medium"/>
                <a:ea typeface="Calibri"/>
                <a:cs typeface="Calibri"/>
              </a:rPr>
              <a:t>Research and Social Impact Department</a:t>
            </a:r>
          </a:p>
          <a:p>
            <a:pPr marL="126365" algn="ctr"/>
            <a:endParaRPr lang="en-US" sz="2400" b="1" kern="0">
              <a:latin typeface="DIN Pro Medium"/>
              <a:ea typeface="Calibri"/>
            </a:endParaRPr>
          </a:p>
          <a:p>
            <a:pPr marL="126365" algn="ctr"/>
            <a:r>
              <a:rPr lang="en-US" sz="2400" b="1" kern="0">
                <a:latin typeface="DIN Pro Medium"/>
                <a:ea typeface="Open Sans"/>
              </a:rPr>
              <a:t>Gaquino@cnmsocal.org</a:t>
            </a:r>
            <a:endParaRPr lang="en-US" sz="2000"/>
          </a:p>
          <a:p>
            <a:pPr marL="126365" algn="ctr"/>
            <a:endParaRPr lang="en-US" sz="2400" b="1" kern="0">
              <a:latin typeface="DIN Pro Medium" panose="020B0504020101020102"/>
            </a:endParaRPr>
          </a:p>
          <a:p>
            <a:pPr marL="126365" algn="ctr"/>
            <a:endParaRPr lang="en-US" sz="2400" b="1" kern="0">
              <a:latin typeface="DIN Pro Medium" panose="020B0504020101020102"/>
            </a:endParaRPr>
          </a:p>
        </p:txBody>
      </p:sp>
      <p:cxnSp>
        <p:nvCxnSpPr>
          <p:cNvPr id="6" name="Google Shape;179;p3">
            <a:extLst>
              <a:ext uri="{FF2B5EF4-FFF2-40B4-BE49-F238E27FC236}">
                <a16:creationId xmlns:a16="http://schemas.microsoft.com/office/drawing/2014/main" id="{37B5DA07-B503-57CB-0E9A-3CDD3C00EEE6}"/>
              </a:ext>
            </a:extLst>
          </p:cNvPr>
          <p:cNvCxnSpPr/>
          <p:nvPr/>
        </p:nvCxnSpPr>
        <p:spPr>
          <a:xfrm>
            <a:off x="1924140" y="1561990"/>
            <a:ext cx="8301238" cy="26275"/>
          </a:xfrm>
          <a:prstGeom prst="straightConnector1">
            <a:avLst/>
          </a:prstGeom>
          <a:noFill/>
          <a:ln w="28575" cap="flat" cmpd="sng">
            <a:solidFill>
              <a:srgbClr val="ECC51D"/>
            </a:solidFill>
            <a:prstDash val="solid"/>
            <a:round/>
            <a:headEnd type="none" w="sm" len="sm"/>
            <a:tailEnd type="none" w="sm" len="sm"/>
          </a:ln>
        </p:spPr>
      </p:cxnSp>
    </p:spTree>
    <p:extLst>
      <p:ext uri="{BB962C8B-B14F-4D97-AF65-F5344CB8AC3E}">
        <p14:creationId xmlns:p14="http://schemas.microsoft.com/office/powerpoint/2010/main" val="1197985041"/>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89A9CFD-3F3F-25B5-F807-6CD902D4B77A}"/>
              </a:ext>
            </a:extLst>
          </p:cNvPr>
          <p:cNvSpPr txBox="1">
            <a:spLocks/>
          </p:cNvSpPr>
          <p:nvPr/>
        </p:nvSpPr>
        <p:spPr>
          <a:xfrm>
            <a:off x="961745" y="307842"/>
            <a:ext cx="7828531" cy="631120"/>
          </a:xfrm>
          <a:prstGeom prst="rect">
            <a:avLst/>
          </a:prstGeom>
        </p:spPr>
        <p:txBody>
          <a:bodyPr lIns="91440" tIns="45720" rIns="91440" bIns="45720" anchor="ctr" anchorCtr="0">
            <a:noAutofit/>
          </a:bodyPr>
          <a:lstStyle>
            <a:lvl1pPr algn="l" defTabSz="1828800" rtl="0" eaLnBrk="1" latinLnBrk="0" hangingPunct="1">
              <a:lnSpc>
                <a:spcPct val="90000"/>
              </a:lnSpc>
              <a:spcBef>
                <a:spcPct val="0"/>
              </a:spcBef>
              <a:buNone/>
              <a:defRPr sz="6000" b="1" kern="1200" baseline="0">
                <a:solidFill>
                  <a:schemeClr val="tx2"/>
                </a:solidFill>
                <a:latin typeface="+mj-lt"/>
                <a:ea typeface="+mj-ea"/>
                <a:cs typeface="+mj-cs"/>
              </a:defRPr>
            </a:lvl1pPr>
          </a:lstStyle>
          <a:p>
            <a:r>
              <a:rPr lang="en-US" sz="3600">
                <a:solidFill>
                  <a:srgbClr val="323842"/>
                </a:solidFill>
                <a:latin typeface="Arial" panose="020B0604020202020204" pitchFamily="34" charset="0"/>
                <a:ea typeface="Open Sans"/>
                <a:cs typeface="Arial" panose="020B0604020202020204" pitchFamily="34" charset="0"/>
              </a:rPr>
              <a:t>Agenda</a:t>
            </a:r>
          </a:p>
        </p:txBody>
      </p:sp>
      <p:sp>
        <p:nvSpPr>
          <p:cNvPr id="16" name="Rectangle 11">
            <a:extLst>
              <a:ext uri="{FF2B5EF4-FFF2-40B4-BE49-F238E27FC236}">
                <a16:creationId xmlns:a16="http://schemas.microsoft.com/office/drawing/2014/main" id="{9FA3671C-4562-2C36-5816-5F806CD6AE1E}"/>
              </a:ext>
            </a:extLst>
          </p:cNvPr>
          <p:cNvSpPr>
            <a:spLocks noChangeArrowheads="1"/>
          </p:cNvSpPr>
          <p:nvPr/>
        </p:nvSpPr>
        <p:spPr bwMode="gray">
          <a:xfrm>
            <a:off x="1429572" y="4016673"/>
            <a:ext cx="5223042" cy="458500"/>
          </a:xfrm>
          <a:prstGeom prst="rect">
            <a:avLst/>
          </a:prstGeom>
          <a:solidFill>
            <a:schemeClr val="accent1"/>
          </a:solidFill>
          <a:ln>
            <a:noFill/>
          </a:ln>
          <a:effectLst/>
        </p:spPr>
        <p:txBody>
          <a:bodyPr wrap="none" anchor="ctr"/>
          <a:lstStyle/>
          <a:p>
            <a:endParaRPr lang="en-US" sz="567"/>
          </a:p>
        </p:txBody>
      </p:sp>
      <p:sp>
        <p:nvSpPr>
          <p:cNvPr id="17" name="Rectangle 11">
            <a:extLst>
              <a:ext uri="{FF2B5EF4-FFF2-40B4-BE49-F238E27FC236}">
                <a16:creationId xmlns:a16="http://schemas.microsoft.com/office/drawing/2014/main" id="{9515F5F4-4156-6BFB-68D8-879C1F298358}"/>
              </a:ext>
            </a:extLst>
          </p:cNvPr>
          <p:cNvSpPr>
            <a:spLocks noChangeArrowheads="1"/>
          </p:cNvSpPr>
          <p:nvPr/>
        </p:nvSpPr>
        <p:spPr bwMode="gray">
          <a:xfrm>
            <a:off x="1413379" y="3377967"/>
            <a:ext cx="7668773" cy="458500"/>
          </a:xfrm>
          <a:prstGeom prst="rect">
            <a:avLst/>
          </a:prstGeom>
          <a:solidFill>
            <a:schemeClr val="accent1"/>
          </a:solidFill>
          <a:ln>
            <a:noFill/>
          </a:ln>
          <a:effectLst/>
        </p:spPr>
        <p:txBody>
          <a:bodyPr wrap="none" anchor="ctr"/>
          <a:lstStyle/>
          <a:p>
            <a:endParaRPr lang="en-US" sz="567"/>
          </a:p>
        </p:txBody>
      </p:sp>
      <p:sp>
        <p:nvSpPr>
          <p:cNvPr id="18" name="Rectangle 11">
            <a:extLst>
              <a:ext uri="{FF2B5EF4-FFF2-40B4-BE49-F238E27FC236}">
                <a16:creationId xmlns:a16="http://schemas.microsoft.com/office/drawing/2014/main" id="{8214118E-23B4-0006-0175-817A2FD6FB47}"/>
              </a:ext>
            </a:extLst>
          </p:cNvPr>
          <p:cNvSpPr>
            <a:spLocks noChangeArrowheads="1"/>
          </p:cNvSpPr>
          <p:nvPr/>
        </p:nvSpPr>
        <p:spPr bwMode="gray">
          <a:xfrm>
            <a:off x="1429572" y="2102284"/>
            <a:ext cx="7668773" cy="458500"/>
          </a:xfrm>
          <a:prstGeom prst="rect">
            <a:avLst/>
          </a:prstGeom>
          <a:solidFill>
            <a:schemeClr val="accent1"/>
          </a:solidFill>
          <a:ln>
            <a:noFill/>
          </a:ln>
          <a:effectLst/>
        </p:spPr>
        <p:txBody>
          <a:bodyPr wrap="none" anchor="ctr"/>
          <a:lstStyle/>
          <a:p>
            <a:endParaRPr lang="en-US" sz="567"/>
          </a:p>
        </p:txBody>
      </p:sp>
      <p:sp>
        <p:nvSpPr>
          <p:cNvPr id="19" name="Text Box 12">
            <a:extLst>
              <a:ext uri="{FF2B5EF4-FFF2-40B4-BE49-F238E27FC236}">
                <a16:creationId xmlns:a16="http://schemas.microsoft.com/office/drawing/2014/main" id="{319F2F49-22E9-FE48-F9AC-E0107E317F3D}"/>
              </a:ext>
            </a:extLst>
          </p:cNvPr>
          <p:cNvSpPr txBox="1">
            <a:spLocks noChangeArrowheads="1"/>
          </p:cNvSpPr>
          <p:nvPr/>
        </p:nvSpPr>
        <p:spPr bwMode="gray">
          <a:xfrm>
            <a:off x="1466744" y="2103069"/>
            <a:ext cx="7448612" cy="507831"/>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anchor="t">
            <a:spAutoFit/>
          </a:bodyPr>
          <a:lstStyle>
            <a:lvl1pPr algn="l">
              <a:defRPr>
                <a:solidFill>
                  <a:schemeClr val="tx1"/>
                </a:solidFill>
                <a:latin typeface="Arial" charset="0"/>
              </a:defRPr>
            </a:lvl1pPr>
            <a:lvl2pPr marL="742950" indent="-285750" algn="l">
              <a:defRPr>
                <a:solidFill>
                  <a:schemeClr val="tx1"/>
                </a:solidFill>
                <a:latin typeface="Arial" charset="0"/>
              </a:defRPr>
            </a:lvl2pPr>
            <a:lvl3pPr marL="1143000" indent="-228600" algn="l">
              <a:defRPr>
                <a:solidFill>
                  <a:schemeClr val="tx1"/>
                </a:solidFill>
                <a:latin typeface="Arial" charset="0"/>
              </a:defRPr>
            </a:lvl3pPr>
            <a:lvl4pPr marL="1600200" indent="-228600" algn="l">
              <a:defRPr>
                <a:solidFill>
                  <a:schemeClr val="tx1"/>
                </a:solidFill>
                <a:latin typeface="Arial" charset="0"/>
              </a:defRPr>
            </a:lvl4pPr>
            <a:lvl5pPr marL="2057400" indent="-228600" algn="l">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r>
              <a:rPr lang="en-US" sz="2700">
                <a:solidFill>
                  <a:srgbClr val="323842"/>
                </a:solidFill>
                <a:latin typeface="Calibri"/>
                <a:ea typeface="Calibri"/>
                <a:cs typeface="Calibri"/>
              </a:rPr>
              <a:t>Introduction</a:t>
            </a:r>
            <a:endParaRPr lang="en-US"/>
          </a:p>
        </p:txBody>
      </p:sp>
      <p:sp>
        <p:nvSpPr>
          <p:cNvPr id="20" name="Rectangle 11">
            <a:extLst>
              <a:ext uri="{FF2B5EF4-FFF2-40B4-BE49-F238E27FC236}">
                <a16:creationId xmlns:a16="http://schemas.microsoft.com/office/drawing/2014/main" id="{E8DEA955-FCA3-897C-F48F-6C5D5C118E44}"/>
              </a:ext>
            </a:extLst>
          </p:cNvPr>
          <p:cNvSpPr>
            <a:spLocks noChangeArrowheads="1"/>
          </p:cNvSpPr>
          <p:nvPr/>
        </p:nvSpPr>
        <p:spPr bwMode="gray">
          <a:xfrm>
            <a:off x="1429571" y="2743393"/>
            <a:ext cx="7668773" cy="449565"/>
          </a:xfrm>
          <a:prstGeom prst="rect">
            <a:avLst/>
          </a:prstGeom>
          <a:solidFill>
            <a:schemeClr val="accent1"/>
          </a:solidFill>
          <a:ln>
            <a:noFill/>
          </a:ln>
          <a:effectLst/>
        </p:spPr>
        <p:txBody>
          <a:bodyPr wrap="none" anchor="ctr"/>
          <a:lstStyle/>
          <a:p>
            <a:endParaRPr lang="en-US" sz="567"/>
          </a:p>
        </p:txBody>
      </p:sp>
      <p:sp>
        <p:nvSpPr>
          <p:cNvPr id="21" name="Text Box 12">
            <a:extLst>
              <a:ext uri="{FF2B5EF4-FFF2-40B4-BE49-F238E27FC236}">
                <a16:creationId xmlns:a16="http://schemas.microsoft.com/office/drawing/2014/main" id="{166020F1-8548-0359-3460-0C488ACF79DC}"/>
              </a:ext>
            </a:extLst>
          </p:cNvPr>
          <p:cNvSpPr txBox="1">
            <a:spLocks noChangeArrowheads="1"/>
          </p:cNvSpPr>
          <p:nvPr/>
        </p:nvSpPr>
        <p:spPr bwMode="gray">
          <a:xfrm>
            <a:off x="1466744" y="2750365"/>
            <a:ext cx="7323532" cy="507831"/>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anchor="t">
            <a:spAutoFit/>
          </a:bodyPr>
          <a:lstStyle>
            <a:lvl1pPr algn="l">
              <a:defRPr>
                <a:solidFill>
                  <a:schemeClr val="tx1"/>
                </a:solidFill>
                <a:latin typeface="Arial" charset="0"/>
              </a:defRPr>
            </a:lvl1pPr>
            <a:lvl2pPr marL="742950" indent="-285750" algn="l">
              <a:defRPr>
                <a:solidFill>
                  <a:schemeClr val="tx1"/>
                </a:solidFill>
                <a:latin typeface="Arial" charset="0"/>
              </a:defRPr>
            </a:lvl2pPr>
            <a:lvl3pPr marL="1143000" indent="-228600" algn="l">
              <a:defRPr>
                <a:solidFill>
                  <a:schemeClr val="tx1"/>
                </a:solidFill>
                <a:latin typeface="Arial" charset="0"/>
              </a:defRPr>
            </a:lvl3pPr>
            <a:lvl4pPr marL="1600200" indent="-228600" algn="l">
              <a:defRPr>
                <a:solidFill>
                  <a:schemeClr val="tx1"/>
                </a:solidFill>
                <a:latin typeface="Arial" charset="0"/>
              </a:defRPr>
            </a:lvl4pPr>
            <a:lvl5pPr marL="2057400" indent="-228600" algn="l">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r>
              <a:rPr lang="en-US" sz="2700">
                <a:solidFill>
                  <a:srgbClr val="323842"/>
                </a:solidFill>
                <a:latin typeface="Calibri"/>
                <a:ea typeface="Calibri"/>
                <a:cs typeface="Calibri"/>
              </a:rPr>
              <a:t>Traits of Highly Effective Organizations</a:t>
            </a:r>
            <a:endParaRPr lang="en-US"/>
          </a:p>
        </p:txBody>
      </p:sp>
      <p:sp>
        <p:nvSpPr>
          <p:cNvPr id="22" name="Rectangle 11">
            <a:extLst>
              <a:ext uri="{FF2B5EF4-FFF2-40B4-BE49-F238E27FC236}">
                <a16:creationId xmlns:a16="http://schemas.microsoft.com/office/drawing/2014/main" id="{47736AC3-38D2-F0CC-E114-1E290591D483}"/>
              </a:ext>
            </a:extLst>
          </p:cNvPr>
          <p:cNvSpPr>
            <a:spLocks noChangeArrowheads="1"/>
          </p:cNvSpPr>
          <p:nvPr/>
        </p:nvSpPr>
        <p:spPr bwMode="gray">
          <a:xfrm>
            <a:off x="1429572" y="4016733"/>
            <a:ext cx="7668772" cy="553293"/>
          </a:xfrm>
          <a:prstGeom prst="rect">
            <a:avLst/>
          </a:prstGeom>
          <a:solidFill>
            <a:schemeClr val="accent1"/>
          </a:solidFill>
          <a:ln>
            <a:noFill/>
          </a:ln>
          <a:effectLst/>
        </p:spPr>
        <p:txBody>
          <a:bodyPr wrap="none" anchor="ctr"/>
          <a:lstStyle/>
          <a:p>
            <a:endParaRPr lang="en-US" sz="567"/>
          </a:p>
        </p:txBody>
      </p:sp>
      <p:sp>
        <p:nvSpPr>
          <p:cNvPr id="23" name="Text Box 12">
            <a:extLst>
              <a:ext uri="{FF2B5EF4-FFF2-40B4-BE49-F238E27FC236}">
                <a16:creationId xmlns:a16="http://schemas.microsoft.com/office/drawing/2014/main" id="{F2F7F86B-0D06-60D4-4454-F04EE0EEBCA3}"/>
              </a:ext>
            </a:extLst>
          </p:cNvPr>
          <p:cNvSpPr txBox="1">
            <a:spLocks noChangeArrowheads="1"/>
          </p:cNvSpPr>
          <p:nvPr/>
        </p:nvSpPr>
        <p:spPr bwMode="gray">
          <a:xfrm>
            <a:off x="1424412" y="4063467"/>
            <a:ext cx="7487048" cy="477054"/>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anchor="t">
            <a:spAutoFit/>
          </a:bodyPr>
          <a:lstStyle>
            <a:lvl1pPr algn="l">
              <a:defRPr>
                <a:solidFill>
                  <a:schemeClr val="tx1"/>
                </a:solidFill>
                <a:latin typeface="Arial" charset="0"/>
              </a:defRPr>
            </a:lvl1pPr>
            <a:lvl2pPr marL="742950" indent="-285750" algn="l">
              <a:defRPr>
                <a:solidFill>
                  <a:schemeClr val="tx1"/>
                </a:solidFill>
                <a:latin typeface="Arial" charset="0"/>
              </a:defRPr>
            </a:lvl2pPr>
            <a:lvl3pPr marL="1143000" indent="-228600" algn="l">
              <a:defRPr>
                <a:solidFill>
                  <a:schemeClr val="tx1"/>
                </a:solidFill>
                <a:latin typeface="Arial" charset="0"/>
              </a:defRPr>
            </a:lvl3pPr>
            <a:lvl4pPr marL="1600200" indent="-228600" algn="l">
              <a:defRPr>
                <a:solidFill>
                  <a:schemeClr val="tx1"/>
                </a:solidFill>
                <a:latin typeface="Arial" charset="0"/>
              </a:defRPr>
            </a:lvl4pPr>
            <a:lvl5pPr marL="2057400" indent="-228600" algn="l">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r>
              <a:rPr lang="en-US" sz="2500">
                <a:solidFill>
                  <a:srgbClr val="323842"/>
                </a:solidFill>
                <a:latin typeface="Calibri"/>
                <a:ea typeface="Calibri"/>
                <a:cs typeface="Calibri"/>
              </a:rPr>
              <a:t>SWOT Practice Activity</a:t>
            </a:r>
            <a:endParaRPr lang="en-US"/>
          </a:p>
        </p:txBody>
      </p:sp>
      <p:sp>
        <p:nvSpPr>
          <p:cNvPr id="24" name="Text Box 12">
            <a:extLst>
              <a:ext uri="{FF2B5EF4-FFF2-40B4-BE49-F238E27FC236}">
                <a16:creationId xmlns:a16="http://schemas.microsoft.com/office/drawing/2014/main" id="{B0D469A7-8E11-55B5-CACB-A45A28FF151A}"/>
              </a:ext>
            </a:extLst>
          </p:cNvPr>
          <p:cNvSpPr txBox="1">
            <a:spLocks noChangeArrowheads="1"/>
          </p:cNvSpPr>
          <p:nvPr/>
        </p:nvSpPr>
        <p:spPr bwMode="gray">
          <a:xfrm>
            <a:off x="1429571" y="3373224"/>
            <a:ext cx="7481888" cy="507831"/>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anchor="t">
            <a:spAutoFit/>
          </a:bodyPr>
          <a:lstStyle>
            <a:lvl1pPr algn="l">
              <a:defRPr>
                <a:solidFill>
                  <a:schemeClr val="tx1"/>
                </a:solidFill>
                <a:latin typeface="Arial" charset="0"/>
              </a:defRPr>
            </a:lvl1pPr>
            <a:lvl2pPr marL="742950" indent="-285750" algn="l">
              <a:defRPr>
                <a:solidFill>
                  <a:schemeClr val="tx1"/>
                </a:solidFill>
                <a:latin typeface="Arial" charset="0"/>
              </a:defRPr>
            </a:lvl2pPr>
            <a:lvl3pPr marL="1143000" indent="-228600" algn="l">
              <a:defRPr>
                <a:solidFill>
                  <a:schemeClr val="tx1"/>
                </a:solidFill>
                <a:latin typeface="Arial" charset="0"/>
              </a:defRPr>
            </a:lvl3pPr>
            <a:lvl4pPr marL="1600200" indent="-228600" algn="l">
              <a:defRPr>
                <a:solidFill>
                  <a:schemeClr val="tx1"/>
                </a:solidFill>
                <a:latin typeface="Arial" charset="0"/>
              </a:defRPr>
            </a:lvl4pPr>
            <a:lvl5pPr marL="2057400" indent="-228600" algn="l">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r>
              <a:rPr lang="en-US" sz="2700">
                <a:solidFill>
                  <a:srgbClr val="323842"/>
                </a:solidFill>
                <a:latin typeface="Calibri"/>
                <a:ea typeface="Calibri"/>
                <a:cs typeface="Calibri"/>
              </a:rPr>
              <a:t>Examples of Organizational Assessments</a:t>
            </a:r>
          </a:p>
        </p:txBody>
      </p:sp>
      <p:sp>
        <p:nvSpPr>
          <p:cNvPr id="25" name="Rectangle 11">
            <a:extLst>
              <a:ext uri="{FF2B5EF4-FFF2-40B4-BE49-F238E27FC236}">
                <a16:creationId xmlns:a16="http://schemas.microsoft.com/office/drawing/2014/main" id="{850AC956-1AC6-2DCD-9A75-7DFF21343F40}"/>
              </a:ext>
            </a:extLst>
          </p:cNvPr>
          <p:cNvSpPr>
            <a:spLocks noChangeArrowheads="1"/>
          </p:cNvSpPr>
          <p:nvPr/>
        </p:nvSpPr>
        <p:spPr bwMode="gray">
          <a:xfrm>
            <a:off x="1429572" y="1461176"/>
            <a:ext cx="7668773" cy="458500"/>
          </a:xfrm>
          <a:prstGeom prst="rect">
            <a:avLst/>
          </a:prstGeom>
          <a:solidFill>
            <a:schemeClr val="accent1"/>
          </a:solidFill>
          <a:ln>
            <a:noFill/>
          </a:ln>
          <a:effectLst/>
        </p:spPr>
        <p:txBody>
          <a:bodyPr wrap="none" anchor="ctr"/>
          <a:lstStyle/>
          <a:p>
            <a:endParaRPr lang="en-US" sz="567"/>
          </a:p>
        </p:txBody>
      </p:sp>
      <p:sp>
        <p:nvSpPr>
          <p:cNvPr id="26" name="Text Box 12">
            <a:extLst>
              <a:ext uri="{FF2B5EF4-FFF2-40B4-BE49-F238E27FC236}">
                <a16:creationId xmlns:a16="http://schemas.microsoft.com/office/drawing/2014/main" id="{574AAABF-4CFB-612A-4B21-A969CBF7C381}"/>
              </a:ext>
            </a:extLst>
          </p:cNvPr>
          <p:cNvSpPr txBox="1">
            <a:spLocks noChangeArrowheads="1"/>
          </p:cNvSpPr>
          <p:nvPr/>
        </p:nvSpPr>
        <p:spPr bwMode="gray">
          <a:xfrm>
            <a:off x="1414191" y="1396271"/>
            <a:ext cx="7376085" cy="52322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anchor="t">
            <a:spAutoFit/>
          </a:bodyPr>
          <a:lstStyle>
            <a:lvl1pPr algn="l">
              <a:defRPr>
                <a:solidFill>
                  <a:schemeClr val="tx1"/>
                </a:solidFill>
                <a:latin typeface="Arial" charset="0"/>
              </a:defRPr>
            </a:lvl1pPr>
            <a:lvl2pPr marL="742950" indent="-285750" algn="l">
              <a:defRPr>
                <a:solidFill>
                  <a:schemeClr val="tx1"/>
                </a:solidFill>
                <a:latin typeface="Arial" charset="0"/>
              </a:defRPr>
            </a:lvl2pPr>
            <a:lvl3pPr marL="1143000" indent="-228600" algn="l">
              <a:defRPr>
                <a:solidFill>
                  <a:schemeClr val="tx1"/>
                </a:solidFill>
                <a:latin typeface="Arial" charset="0"/>
              </a:defRPr>
            </a:lvl3pPr>
            <a:lvl4pPr marL="1600200" indent="-228600" algn="l">
              <a:defRPr>
                <a:solidFill>
                  <a:schemeClr val="tx1"/>
                </a:solidFill>
                <a:latin typeface="Arial" charset="0"/>
              </a:defRPr>
            </a:lvl4pPr>
            <a:lvl5pPr marL="2057400" indent="-228600" algn="l">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r>
              <a:rPr lang="en-US" altLang="x-none" sz="2700">
                <a:solidFill>
                  <a:srgbClr val="323842"/>
                </a:solidFill>
                <a:latin typeface="Calibri"/>
                <a:ea typeface="Open Sans"/>
                <a:cs typeface="Calibri"/>
              </a:rPr>
              <a:t>Welcome and Check In</a:t>
            </a:r>
            <a:endParaRPr lang="en-US" altLang="x-none" sz="2700" i="1">
              <a:solidFill>
                <a:srgbClr val="00B050"/>
              </a:solidFill>
              <a:latin typeface="Calibri" panose="020F0502020204030204" pitchFamily="34" charset="0"/>
              <a:ea typeface="Open Sans" panose="020B0606030504020204" pitchFamily="34" charset="0"/>
              <a:cs typeface="Calibri" panose="020F0502020204030204" pitchFamily="34" charset="0"/>
            </a:endParaRPr>
          </a:p>
        </p:txBody>
      </p:sp>
      <p:sp>
        <p:nvSpPr>
          <p:cNvPr id="2" name="Rectangle 11">
            <a:extLst>
              <a:ext uri="{FF2B5EF4-FFF2-40B4-BE49-F238E27FC236}">
                <a16:creationId xmlns:a16="http://schemas.microsoft.com/office/drawing/2014/main" id="{E9F385F2-D6A0-5989-BA9A-8721443DE2C7}"/>
              </a:ext>
            </a:extLst>
          </p:cNvPr>
          <p:cNvSpPr>
            <a:spLocks noChangeArrowheads="1"/>
          </p:cNvSpPr>
          <p:nvPr/>
        </p:nvSpPr>
        <p:spPr bwMode="gray">
          <a:xfrm>
            <a:off x="1429572" y="4733588"/>
            <a:ext cx="7668772" cy="553293"/>
          </a:xfrm>
          <a:prstGeom prst="rect">
            <a:avLst/>
          </a:prstGeom>
          <a:solidFill>
            <a:schemeClr val="accent1"/>
          </a:solidFill>
          <a:ln>
            <a:noFill/>
          </a:ln>
          <a:effectLst/>
        </p:spPr>
        <p:txBody>
          <a:bodyPr wrap="none" anchor="ctr"/>
          <a:lstStyle/>
          <a:p>
            <a:endParaRPr lang="en-US" sz="567"/>
          </a:p>
        </p:txBody>
      </p:sp>
      <p:sp>
        <p:nvSpPr>
          <p:cNvPr id="4" name="Text Box 12">
            <a:extLst>
              <a:ext uri="{FF2B5EF4-FFF2-40B4-BE49-F238E27FC236}">
                <a16:creationId xmlns:a16="http://schemas.microsoft.com/office/drawing/2014/main" id="{A9525742-9103-6CBE-26E5-0A803F391339}"/>
              </a:ext>
            </a:extLst>
          </p:cNvPr>
          <p:cNvSpPr txBox="1">
            <a:spLocks noChangeArrowheads="1"/>
          </p:cNvSpPr>
          <p:nvPr/>
        </p:nvSpPr>
        <p:spPr bwMode="gray">
          <a:xfrm>
            <a:off x="1466744" y="4768358"/>
            <a:ext cx="7444715" cy="507831"/>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anchor="t">
            <a:spAutoFit/>
          </a:bodyPr>
          <a:lstStyle>
            <a:lvl1pPr algn="l">
              <a:defRPr>
                <a:solidFill>
                  <a:schemeClr val="tx1"/>
                </a:solidFill>
                <a:latin typeface="Arial" charset="0"/>
              </a:defRPr>
            </a:lvl1pPr>
            <a:lvl2pPr marL="742950" indent="-285750" algn="l">
              <a:defRPr>
                <a:solidFill>
                  <a:schemeClr val="tx1"/>
                </a:solidFill>
                <a:latin typeface="Arial" charset="0"/>
              </a:defRPr>
            </a:lvl2pPr>
            <a:lvl3pPr marL="1143000" indent="-228600" algn="l">
              <a:defRPr>
                <a:solidFill>
                  <a:schemeClr val="tx1"/>
                </a:solidFill>
                <a:latin typeface="Arial" charset="0"/>
              </a:defRPr>
            </a:lvl3pPr>
            <a:lvl4pPr marL="1600200" indent="-228600" algn="l">
              <a:defRPr>
                <a:solidFill>
                  <a:schemeClr val="tx1"/>
                </a:solidFill>
                <a:latin typeface="Arial" charset="0"/>
              </a:defRPr>
            </a:lvl4pPr>
            <a:lvl5pPr marL="2057400" indent="-228600" algn="l">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r>
              <a:rPr lang="en-US" sz="2700">
                <a:solidFill>
                  <a:srgbClr val="323842"/>
                </a:solidFill>
                <a:latin typeface="Calibri"/>
                <a:ea typeface="Calibri"/>
                <a:cs typeface="Calibri"/>
              </a:rPr>
              <a:t>Resources</a:t>
            </a:r>
            <a:endParaRPr lang="en-US"/>
          </a:p>
        </p:txBody>
      </p:sp>
      <p:cxnSp>
        <p:nvCxnSpPr>
          <p:cNvPr id="5" name="Straight Connector 4"/>
          <p:cNvCxnSpPr/>
          <p:nvPr/>
        </p:nvCxnSpPr>
        <p:spPr>
          <a:xfrm>
            <a:off x="961745" y="1117376"/>
            <a:ext cx="1046122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Rectangle 11">
            <a:extLst>
              <a:ext uri="{FF2B5EF4-FFF2-40B4-BE49-F238E27FC236}">
                <a16:creationId xmlns:a16="http://schemas.microsoft.com/office/drawing/2014/main" id="{428B043F-03D7-7462-3557-3D5909A1307B}"/>
              </a:ext>
            </a:extLst>
          </p:cNvPr>
          <p:cNvSpPr>
            <a:spLocks noChangeArrowheads="1"/>
          </p:cNvSpPr>
          <p:nvPr/>
        </p:nvSpPr>
        <p:spPr bwMode="gray">
          <a:xfrm>
            <a:off x="1429572" y="5451414"/>
            <a:ext cx="7668772" cy="553293"/>
          </a:xfrm>
          <a:prstGeom prst="rect">
            <a:avLst/>
          </a:prstGeom>
          <a:solidFill>
            <a:schemeClr val="accent1"/>
          </a:solidFill>
          <a:ln>
            <a:noFill/>
          </a:ln>
          <a:effectLst/>
        </p:spPr>
        <p:txBody>
          <a:bodyPr wrap="none" anchor="ctr"/>
          <a:lstStyle/>
          <a:p>
            <a:endParaRPr lang="en-US" sz="567"/>
          </a:p>
        </p:txBody>
      </p:sp>
      <p:sp>
        <p:nvSpPr>
          <p:cNvPr id="6" name="Text Box 12">
            <a:extLst>
              <a:ext uri="{FF2B5EF4-FFF2-40B4-BE49-F238E27FC236}">
                <a16:creationId xmlns:a16="http://schemas.microsoft.com/office/drawing/2014/main" id="{FFDC17D3-38B2-5DAB-A7FF-A241E2F8E680}"/>
              </a:ext>
            </a:extLst>
          </p:cNvPr>
          <p:cNvSpPr txBox="1">
            <a:spLocks noChangeArrowheads="1"/>
          </p:cNvSpPr>
          <p:nvPr/>
        </p:nvSpPr>
        <p:spPr bwMode="gray">
          <a:xfrm>
            <a:off x="1466744" y="5519314"/>
            <a:ext cx="7444715" cy="507831"/>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anchor="t">
            <a:spAutoFit/>
          </a:bodyPr>
          <a:lstStyle>
            <a:lvl1pPr algn="l">
              <a:defRPr>
                <a:solidFill>
                  <a:schemeClr val="tx1"/>
                </a:solidFill>
                <a:latin typeface="Arial" charset="0"/>
              </a:defRPr>
            </a:lvl1pPr>
            <a:lvl2pPr marL="742950" indent="-285750" algn="l">
              <a:defRPr>
                <a:solidFill>
                  <a:schemeClr val="tx1"/>
                </a:solidFill>
                <a:latin typeface="Arial" charset="0"/>
              </a:defRPr>
            </a:lvl2pPr>
            <a:lvl3pPr marL="1143000" indent="-228600" algn="l">
              <a:defRPr>
                <a:solidFill>
                  <a:schemeClr val="tx1"/>
                </a:solidFill>
                <a:latin typeface="Arial" charset="0"/>
              </a:defRPr>
            </a:lvl3pPr>
            <a:lvl4pPr marL="1600200" indent="-228600" algn="l">
              <a:defRPr>
                <a:solidFill>
                  <a:schemeClr val="tx1"/>
                </a:solidFill>
                <a:latin typeface="Arial" charset="0"/>
              </a:defRPr>
            </a:lvl4pPr>
            <a:lvl5pPr marL="2057400" indent="-228600" algn="l">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r>
              <a:rPr lang="en-US" sz="2700">
                <a:solidFill>
                  <a:srgbClr val="323842"/>
                </a:solidFill>
                <a:latin typeface="Calibri"/>
                <a:ea typeface="Calibri"/>
                <a:cs typeface="Calibri"/>
              </a:rPr>
              <a:t>Q&amp;A</a:t>
            </a:r>
            <a:endParaRPr lang="en-US"/>
          </a:p>
        </p:txBody>
      </p:sp>
    </p:spTree>
    <p:extLst>
      <p:ext uri="{BB962C8B-B14F-4D97-AF65-F5344CB8AC3E}">
        <p14:creationId xmlns:p14="http://schemas.microsoft.com/office/powerpoint/2010/main" val="12056131"/>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group of people sitting around a round table&#10;&#10;Description automatically generated">
            <a:extLst>
              <a:ext uri="{FF2B5EF4-FFF2-40B4-BE49-F238E27FC236}">
                <a16:creationId xmlns:a16="http://schemas.microsoft.com/office/drawing/2014/main" id="{978040ED-2954-B4AD-FEB8-01508C94787A}"/>
              </a:ext>
            </a:extLst>
          </p:cNvPr>
          <p:cNvPicPr>
            <a:picLocks noGrp="1" noChangeAspect="1"/>
          </p:cNvPicPr>
          <p:nvPr>
            <p:ph type="pic" idx="1"/>
          </p:nvPr>
        </p:nvPicPr>
        <p:blipFill>
          <a:blip r:embed="rId2"/>
          <a:srcRect t="11208" b="11208"/>
          <a:stretch/>
        </p:blipFill>
        <p:spPr>
          <a:xfrm>
            <a:off x="6713267" y="-1471"/>
            <a:ext cx="5037532" cy="6180533"/>
          </a:xfrm>
        </p:spPr>
      </p:pic>
      <p:sp>
        <p:nvSpPr>
          <p:cNvPr id="3" name="Title 2">
            <a:extLst>
              <a:ext uri="{FF2B5EF4-FFF2-40B4-BE49-F238E27FC236}">
                <a16:creationId xmlns:a16="http://schemas.microsoft.com/office/drawing/2014/main" id="{E2C27E6E-EA1F-9B90-344E-383330774C2D}"/>
              </a:ext>
            </a:extLst>
          </p:cNvPr>
          <p:cNvSpPr>
            <a:spLocks noGrp="1"/>
          </p:cNvSpPr>
          <p:nvPr>
            <p:ph type="title"/>
          </p:nvPr>
        </p:nvSpPr>
        <p:spPr>
          <a:xfrm>
            <a:off x="838201" y="457200"/>
            <a:ext cx="4796881" cy="909467"/>
          </a:xfrm>
        </p:spPr>
        <p:txBody>
          <a:bodyPr/>
          <a:lstStyle/>
          <a:p>
            <a:r>
              <a:rPr lang="en-US">
                <a:latin typeface="Arial"/>
                <a:cs typeface="Arial"/>
              </a:rPr>
              <a:t>Learning Objectives</a:t>
            </a:r>
            <a:endParaRPr lang="en-US"/>
          </a:p>
        </p:txBody>
      </p:sp>
      <p:sp>
        <p:nvSpPr>
          <p:cNvPr id="4" name="Text Placeholder 3">
            <a:extLst>
              <a:ext uri="{FF2B5EF4-FFF2-40B4-BE49-F238E27FC236}">
                <a16:creationId xmlns:a16="http://schemas.microsoft.com/office/drawing/2014/main" id="{ABF5444C-4C95-5BA1-80AC-22595985E899}"/>
              </a:ext>
            </a:extLst>
          </p:cNvPr>
          <p:cNvSpPr>
            <a:spLocks noGrp="1"/>
          </p:cNvSpPr>
          <p:nvPr>
            <p:ph type="body" sz="half" idx="2"/>
          </p:nvPr>
        </p:nvSpPr>
        <p:spPr>
          <a:xfrm>
            <a:off x="516199" y="1284436"/>
            <a:ext cx="5118882" cy="4114300"/>
          </a:xfrm>
        </p:spPr>
        <p:txBody>
          <a:bodyPr vert="horz" lIns="91440" tIns="45720" rIns="91440" bIns="45720" rtlCol="0" anchor="t">
            <a:normAutofit/>
          </a:bodyPr>
          <a:lstStyle/>
          <a:p>
            <a:r>
              <a:rPr lang="en-US" sz="2400">
                <a:solidFill>
                  <a:srgbClr val="FFFFFF"/>
                </a:solidFill>
                <a:latin typeface="Open Sans"/>
                <a:ea typeface="Open Sans"/>
                <a:cs typeface="Open Sans"/>
              </a:rPr>
              <a:t>1. Leaders will be able to identify traits for effective organizations.</a:t>
            </a:r>
            <a:r>
              <a:rPr lang="en-US" sz="2400">
                <a:solidFill>
                  <a:srgbClr val="FFFFFF"/>
                </a:solidFill>
                <a:latin typeface="Open Sans"/>
                <a:cs typeface="Open Sans"/>
              </a:rPr>
              <a:t/>
            </a:r>
            <a:br>
              <a:rPr lang="en-US" sz="2400">
                <a:solidFill>
                  <a:srgbClr val="FFFFFF"/>
                </a:solidFill>
                <a:latin typeface="Open Sans"/>
                <a:cs typeface="Open Sans"/>
              </a:rPr>
            </a:br>
            <a:endParaRPr lang="en-US" sz="2400">
              <a:solidFill>
                <a:srgbClr val="FFFFFF"/>
              </a:solidFill>
              <a:latin typeface="Open Sans"/>
              <a:cs typeface="Open Sans"/>
            </a:endParaRPr>
          </a:p>
          <a:p>
            <a:r>
              <a:rPr lang="en-US" sz="2400">
                <a:solidFill>
                  <a:srgbClr val="FFFFFF"/>
                </a:solidFill>
                <a:latin typeface="Open Sans"/>
                <a:ea typeface="Open Sans"/>
                <a:cs typeface="Open Sans"/>
              </a:rPr>
              <a:t>2. Leaders will learn tools on how to assess their organizations for effectiveness.</a:t>
            </a:r>
          </a:p>
          <a:p>
            <a:endParaRPr lang="en-US" sz="2400">
              <a:solidFill>
                <a:srgbClr val="FFFFFF"/>
              </a:solidFill>
              <a:latin typeface="Open Sans"/>
              <a:cs typeface="Open Sans"/>
            </a:endParaRPr>
          </a:p>
          <a:p>
            <a:r>
              <a:rPr lang="en-US" sz="2400">
                <a:solidFill>
                  <a:srgbClr val="FFFFFF"/>
                </a:solidFill>
                <a:latin typeface="Open Sans"/>
                <a:ea typeface="Open Sans"/>
                <a:cs typeface="Open Sans"/>
              </a:rPr>
              <a:t>3. Leaders will be able to network with other cohort-mates and learn from one another.</a:t>
            </a:r>
            <a:endParaRPr lang="en-US" sz="2400"/>
          </a:p>
        </p:txBody>
      </p:sp>
    </p:spTree>
    <p:extLst>
      <p:ext uri="{BB962C8B-B14F-4D97-AF65-F5344CB8AC3E}">
        <p14:creationId xmlns:p14="http://schemas.microsoft.com/office/powerpoint/2010/main" val="3551548043"/>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77251-40E4-EE72-CE00-09A217791DDA}"/>
              </a:ext>
            </a:extLst>
          </p:cNvPr>
          <p:cNvSpPr>
            <a:spLocks noGrp="1"/>
          </p:cNvSpPr>
          <p:nvPr>
            <p:ph type="ctrTitle"/>
          </p:nvPr>
        </p:nvSpPr>
        <p:spPr/>
        <p:txBody>
          <a:bodyPr/>
          <a:lstStyle/>
          <a:p>
            <a:r>
              <a:rPr lang="en-US">
                <a:latin typeface="Arial"/>
                <a:cs typeface="Arial"/>
              </a:rPr>
              <a:t>Introduction</a:t>
            </a:r>
            <a:endParaRPr lang="en-US"/>
          </a:p>
        </p:txBody>
      </p:sp>
    </p:spTree>
    <p:extLst>
      <p:ext uri="{BB962C8B-B14F-4D97-AF65-F5344CB8AC3E}">
        <p14:creationId xmlns:p14="http://schemas.microsoft.com/office/powerpoint/2010/main" val="329135997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13C74B1-5B17-4795-BED0-7140497B445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9A7AF4EF-914A-752F-EA0B-69A049803C18}"/>
              </a:ext>
            </a:extLst>
          </p:cNvPr>
          <p:cNvSpPr>
            <a:spLocks noGrp="1"/>
          </p:cNvSpPr>
          <p:nvPr>
            <p:ph type="title"/>
          </p:nvPr>
        </p:nvSpPr>
        <p:spPr>
          <a:xfrm>
            <a:off x="640080" y="325369"/>
            <a:ext cx="4368602" cy="1956841"/>
          </a:xfrm>
        </p:spPr>
        <p:txBody>
          <a:bodyPr anchor="b">
            <a:normAutofit/>
          </a:bodyPr>
          <a:lstStyle/>
          <a:p>
            <a:r>
              <a:rPr lang="en-US" sz="5400">
                <a:latin typeface="Arial"/>
                <a:cs typeface="Arial"/>
              </a:rPr>
              <a:t>Introduction</a:t>
            </a:r>
            <a:endParaRPr lang="en-US" sz="5400"/>
          </a:p>
        </p:txBody>
      </p:sp>
      <p:sp>
        <p:nvSpPr>
          <p:cNvPr id="19" name="sketchy line">
            <a:extLst>
              <a:ext uri="{FF2B5EF4-FFF2-40B4-BE49-F238E27FC236}">
                <a16:creationId xmlns:a16="http://schemas.microsoft.com/office/drawing/2014/main" id="{D4974D33-8DC5-464E-8C6D-BE58F0669C1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11">
            <a:extLst>
              <a:ext uri="{FF2B5EF4-FFF2-40B4-BE49-F238E27FC236}">
                <a16:creationId xmlns:a16="http://schemas.microsoft.com/office/drawing/2014/main" id="{262FE229-6CCA-6555-0943-83647B53F645}"/>
              </a:ext>
            </a:extLst>
          </p:cNvPr>
          <p:cNvSpPr>
            <a:spLocks noGrp="1"/>
          </p:cNvSpPr>
          <p:nvPr>
            <p:ph idx="1"/>
          </p:nvPr>
        </p:nvSpPr>
        <p:spPr>
          <a:xfrm>
            <a:off x="640080" y="2872899"/>
            <a:ext cx="4243589" cy="3320668"/>
          </a:xfrm>
        </p:spPr>
        <p:txBody>
          <a:bodyPr vert="horz" lIns="91440" tIns="45720" rIns="91440" bIns="45720" rtlCol="0">
            <a:normAutofit/>
          </a:bodyPr>
          <a:lstStyle/>
          <a:p>
            <a:pPr marL="0" indent="0">
              <a:buNone/>
            </a:pPr>
            <a:r>
              <a:rPr lang="en-US" sz="2000">
                <a:latin typeface="Open Sans"/>
                <a:ea typeface="Open Sans"/>
                <a:cs typeface="Open Sans"/>
              </a:rPr>
              <a:t>In the chat box…</a:t>
            </a:r>
            <a:endParaRPr lang="en-US" sz="2000"/>
          </a:p>
          <a:p>
            <a:pPr marL="0" indent="0">
              <a:buNone/>
            </a:pPr>
            <a:endParaRPr lang="en-US" sz="2000">
              <a:latin typeface="Open Sans"/>
              <a:ea typeface="Open Sans"/>
              <a:cs typeface="Open Sans"/>
            </a:endParaRPr>
          </a:p>
          <a:p>
            <a:pPr marL="0" indent="0">
              <a:buNone/>
            </a:pPr>
            <a:r>
              <a:rPr lang="en-US" sz="2000">
                <a:latin typeface="Open Sans"/>
                <a:ea typeface="Open Sans"/>
                <a:cs typeface="Open Sans"/>
              </a:rPr>
              <a:t>Please share your:</a:t>
            </a:r>
            <a:endParaRPr lang="en-US" sz="2000"/>
          </a:p>
          <a:p>
            <a:pPr marL="342900" indent="-342900"/>
            <a:r>
              <a:rPr lang="en-US" sz="2000">
                <a:latin typeface="Open Sans"/>
                <a:ea typeface="Open Sans"/>
                <a:cs typeface="Open Sans"/>
              </a:rPr>
              <a:t>Name</a:t>
            </a:r>
          </a:p>
          <a:p>
            <a:pPr marL="342900" indent="-342900"/>
            <a:r>
              <a:rPr lang="en-US" sz="2000">
                <a:latin typeface="Open Sans"/>
                <a:ea typeface="Open Sans"/>
                <a:cs typeface="Open Sans"/>
              </a:rPr>
              <a:t>Pronouns</a:t>
            </a:r>
            <a:endParaRPr lang="en-US" sz="2000"/>
          </a:p>
          <a:p>
            <a:pPr marL="342900" indent="-342900"/>
            <a:r>
              <a:rPr lang="en-US" sz="2000">
                <a:latin typeface="Open Sans"/>
                <a:ea typeface="Open Sans"/>
                <a:cs typeface="Open Sans"/>
              </a:rPr>
              <a:t>Organization</a:t>
            </a:r>
          </a:p>
          <a:p>
            <a:pPr marL="342900" indent="-342900"/>
            <a:r>
              <a:rPr lang="en-US" sz="2000">
                <a:latin typeface="Open Sans"/>
                <a:ea typeface="Open Sans"/>
                <a:cs typeface="Open Sans"/>
              </a:rPr>
              <a:t>Job Title</a:t>
            </a:r>
            <a:endParaRPr lang="en-US" sz="2000"/>
          </a:p>
          <a:p>
            <a:pPr marL="342900" indent="-342900"/>
            <a:r>
              <a:rPr lang="en-US" sz="2000">
                <a:latin typeface="Open Sans"/>
                <a:ea typeface="Open Sans"/>
                <a:cs typeface="Open Sans"/>
              </a:rPr>
              <a:t>How are you feeling today?</a:t>
            </a:r>
            <a:endParaRPr lang="en-US" sz="2000"/>
          </a:p>
        </p:txBody>
      </p:sp>
      <p:pic>
        <p:nvPicPr>
          <p:cNvPr id="2" name="Picture 1">
            <a:extLst>
              <a:ext uri="{FF2B5EF4-FFF2-40B4-BE49-F238E27FC236}">
                <a16:creationId xmlns:a16="http://schemas.microsoft.com/office/drawing/2014/main" id="{A99C0D4C-54E6-D5A6-0507-E9CA4FDA24B5}"/>
              </a:ext>
            </a:extLst>
          </p:cNvPr>
          <p:cNvPicPr>
            <a:picLocks noChangeAspect="1"/>
          </p:cNvPicPr>
          <p:nvPr/>
        </p:nvPicPr>
        <p:blipFill>
          <a:blip r:embed="rId3"/>
          <a:srcRect l="8757" r="673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81516915"/>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3876B-5BEF-5D9A-2239-D990E6D1C096}"/>
              </a:ext>
            </a:extLst>
          </p:cNvPr>
          <p:cNvSpPr>
            <a:spLocks noGrp="1"/>
          </p:cNvSpPr>
          <p:nvPr>
            <p:ph type="title"/>
          </p:nvPr>
        </p:nvSpPr>
        <p:spPr/>
        <p:txBody>
          <a:bodyPr/>
          <a:lstStyle/>
          <a:p>
            <a:r>
              <a:rPr lang="en-US">
                <a:latin typeface="Arial"/>
                <a:cs typeface="Arial"/>
              </a:rPr>
              <a:t>Review of Past Workshops</a:t>
            </a:r>
            <a:endParaRPr lang="en-US"/>
          </a:p>
        </p:txBody>
      </p:sp>
      <p:graphicFrame>
        <p:nvGraphicFramePr>
          <p:cNvPr id="4" name="Diagram 3">
            <a:extLst>
              <a:ext uri="{FF2B5EF4-FFF2-40B4-BE49-F238E27FC236}">
                <a16:creationId xmlns:a16="http://schemas.microsoft.com/office/drawing/2014/main" id="{187FAAA2-AF44-C6B3-7237-9E95F6549FEC}"/>
              </a:ext>
            </a:extLst>
          </p:cNvPr>
          <p:cNvGraphicFramePr/>
          <p:nvPr>
            <p:extLst>
              <p:ext uri="{D42A27DB-BD31-4B8C-83A1-F6EECF244321}">
                <p14:modId xmlns:p14="http://schemas.microsoft.com/office/powerpoint/2010/main" val="2537130417"/>
              </p:ext>
            </p:extLst>
          </p:nvPr>
        </p:nvGraphicFramePr>
        <p:xfrm>
          <a:off x="839391" y="486966"/>
          <a:ext cx="10519170" cy="58900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67449767"/>
      </p:ext>
    </p:extLst>
  </p:cSld>
  <p:clrMapOvr>
    <a:masterClrMapping/>
  </p:clrMapOvr>
</p:sld>
</file>

<file path=ppt/theme/theme1.xml><?xml version="1.0" encoding="utf-8"?>
<a:theme xmlns:a="http://schemas.openxmlformats.org/drawingml/2006/main" name="CNM Theme 2019">
  <a:themeElements>
    <a:clrScheme name="CNM Color Palette">
      <a:dk1>
        <a:srgbClr val="323741"/>
      </a:dk1>
      <a:lt1>
        <a:srgbClr val="FFFFFF"/>
      </a:lt1>
      <a:dk2>
        <a:srgbClr val="196DB6"/>
      </a:dk2>
      <a:lt2>
        <a:srgbClr val="FEE1CF"/>
      </a:lt2>
      <a:accent1>
        <a:srgbClr val="FFD732"/>
      </a:accent1>
      <a:accent2>
        <a:srgbClr val="A3DAD3"/>
      </a:accent2>
      <a:accent3>
        <a:srgbClr val="196DB6"/>
      </a:accent3>
      <a:accent4>
        <a:srgbClr val="F05050"/>
      </a:accent4>
      <a:accent5>
        <a:srgbClr val="D3E9F4"/>
      </a:accent5>
      <a:accent6>
        <a:srgbClr val="FEE1CF"/>
      </a:accent6>
      <a:hlink>
        <a:srgbClr val="196DB6"/>
      </a:hlink>
      <a:folHlink>
        <a:srgbClr val="32374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D6CB306AE33CA4C88AC72B7E787097A" ma:contentTypeVersion="17" ma:contentTypeDescription="Create a new document." ma:contentTypeScope="" ma:versionID="9190f97f7ea4ea5a085f85db25846ff1">
  <xsd:schema xmlns:xsd="http://www.w3.org/2001/XMLSchema" xmlns:xs="http://www.w3.org/2001/XMLSchema" xmlns:p="http://schemas.microsoft.com/office/2006/metadata/properties" xmlns:ns2="f50e2c09-7393-4a5a-b717-e00584f3f9ed" xmlns:ns3="9c9ee47e-296a-4d26-b015-0906f3a760c4" targetNamespace="http://schemas.microsoft.com/office/2006/metadata/properties" ma:root="true" ma:fieldsID="e0d3fbdd1385fb51d58c70347a254698" ns2:_="" ns3:_="">
    <xsd:import namespace="f50e2c09-7393-4a5a-b717-e00584f3f9ed"/>
    <xsd:import namespace="9c9ee47e-296a-4d26-b015-0906f3a760c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ServiceObjectDetectorVersions" minOccurs="0"/>
                <xsd:element ref="ns2:MediaLengthInSeconds"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0e2c09-7393-4a5a-b717-e00584f3f9e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c4423267-9a46-4181-8a86-309ed6f964e0"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Location" ma:index="24"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c9ee47e-296a-4d26-b015-0906f3a760c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473920d0-53d3-416f-8a03-80493b928d48}" ma:internalName="TaxCatchAll" ma:showField="CatchAllData" ma:web="9c9ee47e-296a-4d26-b015-0906f3a760c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9c9ee47e-296a-4d26-b015-0906f3a760c4" xsi:nil="true"/>
    <lcf76f155ced4ddcb4097134ff3c332f xmlns="f50e2c09-7393-4a5a-b717-e00584f3f9ed">
      <Terms xmlns="http://schemas.microsoft.com/office/infopath/2007/PartnerControls"/>
    </lcf76f155ced4ddcb4097134ff3c332f>
    <SharedWithUsers xmlns="9c9ee47e-296a-4d26-b015-0906f3a760c4">
      <UserInfo>
        <DisplayName/>
        <AccountId xsi:nil="true"/>
        <AccountType/>
      </UserInfo>
    </SharedWithUsers>
    <MediaLengthInSeconds xmlns="f50e2c09-7393-4a5a-b717-e00584f3f9e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E88F59D-5183-4ED9-9BCF-12183B9B1672}">
  <ds:schemaRefs>
    <ds:schemaRef ds:uri="9c9ee47e-296a-4d26-b015-0906f3a760c4"/>
    <ds:schemaRef ds:uri="f50e2c09-7393-4a5a-b717-e00584f3f9e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3F585AB-9C9D-4ABA-992B-A102F609DE88}">
  <ds:schemaRefs>
    <ds:schemaRef ds:uri="http://purl.org/dc/terms/"/>
    <ds:schemaRef ds:uri="http://schemas.openxmlformats.org/package/2006/metadata/core-properties"/>
    <ds:schemaRef ds:uri="http://purl.org/dc/dcmitype/"/>
    <ds:schemaRef ds:uri="http://schemas.microsoft.com/office/infopath/2007/PartnerControls"/>
    <ds:schemaRef ds:uri="9c9ee47e-296a-4d26-b015-0906f3a760c4"/>
    <ds:schemaRef ds:uri="http://purl.org/dc/elements/1.1/"/>
    <ds:schemaRef ds:uri="http://schemas.microsoft.com/office/2006/documentManagement/types"/>
    <ds:schemaRef ds:uri="f50e2c09-7393-4a5a-b717-e00584f3f9ed"/>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5470A9CD-7CE3-4289-95F8-8154A7555A3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21</TotalTime>
  <Words>1231</Words>
  <Application>Microsoft Office PowerPoint</Application>
  <PresentationFormat>Widescreen</PresentationFormat>
  <Paragraphs>197</Paragraphs>
  <Slides>35</Slides>
  <Notes>18</Notes>
  <HiddenSlides>1</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Arial</vt:lpstr>
      <vt:lpstr>Arial,Sans-Serif</vt:lpstr>
      <vt:lpstr>Calibri</vt:lpstr>
      <vt:lpstr>Courier New</vt:lpstr>
      <vt:lpstr>DIN Pro Medium</vt:lpstr>
      <vt:lpstr>Geologica</vt:lpstr>
      <vt:lpstr>Helvetica Neue Medium</vt:lpstr>
      <vt:lpstr>Open Sans</vt:lpstr>
      <vt:lpstr>Raleway</vt:lpstr>
      <vt:lpstr>Segoe UI</vt:lpstr>
      <vt:lpstr>CNM Theme 2019</vt:lpstr>
      <vt:lpstr>PowerPoint Presentation</vt:lpstr>
      <vt:lpstr>General Reflections on Last Session</vt:lpstr>
      <vt:lpstr>Group Agreements</vt:lpstr>
      <vt:lpstr>Session 4 - Dr. Gabbie Aquino-Adriatico</vt:lpstr>
      <vt:lpstr>PowerPoint Presentation</vt:lpstr>
      <vt:lpstr>Learning Objectives</vt:lpstr>
      <vt:lpstr>Introduction</vt:lpstr>
      <vt:lpstr>Introduction</vt:lpstr>
      <vt:lpstr>Review of Past Workshops</vt:lpstr>
      <vt:lpstr>Traits of Effective Organizations</vt:lpstr>
      <vt:lpstr>Activity</vt:lpstr>
      <vt:lpstr>15 Traits (Ford Foundation, 2023)</vt:lpstr>
      <vt:lpstr>Individual Organizational Assessments</vt:lpstr>
      <vt:lpstr>Organizational Assessments</vt:lpstr>
      <vt:lpstr>What assessments have you used in your organization?</vt:lpstr>
      <vt:lpstr>Examples of Organizational Assessments</vt:lpstr>
      <vt:lpstr>PowerPoint Presentation</vt:lpstr>
      <vt:lpstr>PowerPoint Presentation</vt:lpstr>
      <vt:lpstr>PowerPoint Presentation</vt:lpstr>
      <vt:lpstr>PowerPoint Presentation</vt:lpstr>
      <vt:lpstr>SWOT Practice Activity</vt:lpstr>
      <vt:lpstr>Organization Case Study</vt:lpstr>
      <vt:lpstr>Practice SWOT with Your Organization</vt:lpstr>
      <vt:lpstr>Can you use a SWOT analysis in your organization? If so, how?</vt:lpstr>
      <vt:lpstr>Resources</vt:lpstr>
      <vt:lpstr>Organization Capacity Assessment Tool Database (2017)</vt:lpstr>
      <vt:lpstr>Other Resources</vt:lpstr>
      <vt:lpstr>What is one thing you learned today?</vt:lpstr>
      <vt:lpstr>Q &amp; A</vt:lpstr>
      <vt:lpstr>References</vt:lpstr>
      <vt:lpstr>PowerPoint Presentation</vt:lpstr>
      <vt:lpstr>Tremaine Mitchell Executive Director Youth Action Project (YAP)</vt:lpstr>
      <vt:lpstr>Upcoming Sessions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 Derghazarian</dc:creator>
  <cp:lastModifiedBy>Patricia Navarro</cp:lastModifiedBy>
  <cp:revision>4</cp:revision>
  <cp:lastPrinted>2024-09-19T19:08:13Z</cp:lastPrinted>
  <dcterms:created xsi:type="dcterms:W3CDTF">2013-07-15T20:26:40Z</dcterms:created>
  <dcterms:modified xsi:type="dcterms:W3CDTF">2024-09-19T19:29:54Z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0x010100BD6CB306AE33CA4C88AC72B7E787097A</vt:lpwstr>
  </property>
  <property fmtid="{D5CDD505-2E9C-101B-9397-08002B2CF9AE}" pid="3" name="MediaServiceImageTags">
    <vt:lpwstr/>
  </property>
  <property fmtid="{D5CDD505-2E9C-101B-9397-08002B2CF9AE}" pid="4" name="Order">
    <vt:r8>604300</vt:r8>
  </property>
  <property fmtid="{D5CDD505-2E9C-101B-9397-08002B2CF9AE}" pid="5" name="xd_Signature">
    <vt:bool>false</vt:bool>
  </property>
  <property fmtid="{D5CDD505-2E9C-101B-9397-08002B2CF9AE}" pid="6" name="xd_ProgID">
    <vt:lpwstr/>
  </property>
  <property fmtid="{D5CDD505-2E9C-101B-9397-08002B2CF9AE}" pid="7" name="ComplianceAssetId">
    <vt:lpwstr/>
  </property>
  <property fmtid="{D5CDD505-2E9C-101B-9397-08002B2CF9AE}" pid="8" name="TemplateUrl">
    <vt:lpwstr/>
  </property>
  <property fmtid="{D5CDD505-2E9C-101B-9397-08002B2CF9AE}" pid="9" name="_ExtendedDescription">
    <vt:lpwstr/>
  </property>
  <property fmtid="{D5CDD505-2E9C-101B-9397-08002B2CF9AE}" pid="10" name="TriggerFlowInfo">
    <vt:lpwstr/>
  </property>
</Properties>
</file>